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58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C2729-3DE7-8B3B-666F-A50BBE7029EE}" v="47" dt="2025-09-24T18:01:39.518"/>
    <p1510:client id="{3BF80ACF-18C8-97EA-56C6-1BC46F94F4D5}" v="153" dt="2025-09-24T15:47:55.632"/>
    <p1510:client id="{4280F982-6D32-37E9-FF04-A8681E9424B5}" v="10" dt="2025-09-26T14:22:48.602"/>
    <p1510:client id="{FEFA00C2-A2BE-3C1F-1688-0E983C1C1F81}" v="79" dt="2025-09-26T14:56:59.318"/>
    <p1510:client id="{FF8895EA-6466-0B1E-68EB-A7C1BB1A54E5}" v="289" dt="2025-09-25T22:53:26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6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hyperlink" Target="https://www.youtube.com/watch?v=7wUCyjiyXdg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hyperlink" Target="https://www.risely.me/the-top-10-behavioral-skills-every-manager-needs-to-succeed/" TargetMode="External"/><Relationship Id="rId1" Type="http://schemas.openxmlformats.org/officeDocument/2006/relationships/hyperlink" Target="https://www.rula.com/blog/emotional-trauma-support/" TargetMode="External"/><Relationship Id="rId6" Type="http://schemas.openxmlformats.org/officeDocument/2006/relationships/image" Target="../media/image3.sv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9.svg"/><Relationship Id="rId4" Type="http://schemas.openxmlformats.org/officeDocument/2006/relationships/hyperlink" Target="https://www.youtube.com/watch?v=xQfYiHbAjJo" TargetMode="External"/><Relationship Id="rId9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www.rula.com/blog/emotional-trauma-support/" TargetMode="External"/><Relationship Id="rId7" Type="http://schemas.openxmlformats.org/officeDocument/2006/relationships/hyperlink" Target="https://www.youtube.com/watch?v=xQfYiHbAjJo" TargetMode="External"/><Relationship Id="rId12" Type="http://schemas.openxmlformats.org/officeDocument/2006/relationships/image" Target="../media/image11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www.risely.me/the-top-10-behavioral-skills-every-manager-needs-to-succeed/" TargetMode="External"/><Relationship Id="rId11" Type="http://schemas.openxmlformats.org/officeDocument/2006/relationships/image" Target="../media/image10.png"/><Relationship Id="rId5" Type="http://schemas.openxmlformats.org/officeDocument/2006/relationships/image" Target="../media/image5.svg"/><Relationship Id="rId10" Type="http://schemas.openxmlformats.org/officeDocument/2006/relationships/hyperlink" Target="https://www.youtube.com/watch?v=7wUCyjiyXdg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36C92F-33A5-4BB6-B3F6-63CCF752277B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D9FFF4B-F622-4136-B9BF-33C49BAF2893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3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-Use a soft or low tone. Avoid sharp changes in pitch</a:t>
          </a:r>
        </a:p>
      </dgm:t>
    </dgm:pt>
    <dgm:pt modelId="{EBD47792-7919-48CB-A983-36EE1587F4A2}" type="parTrans" cxnId="{5547B67C-5DF1-42E9-9BEB-00A749979E76}">
      <dgm:prSet/>
      <dgm:spPr/>
      <dgm:t>
        <a:bodyPr/>
        <a:lstStyle/>
        <a:p>
          <a:endParaRPr lang="en-US"/>
        </a:p>
      </dgm:t>
    </dgm:pt>
    <dgm:pt modelId="{F679544B-5C73-4F2B-A677-E494B71C6965}" type="sibTrans" cxnId="{5547B67C-5DF1-42E9-9BEB-00A749979E76}">
      <dgm:prSet/>
      <dgm:spPr/>
      <dgm:t>
        <a:bodyPr/>
        <a:lstStyle/>
        <a:p>
          <a:endParaRPr lang="en-US"/>
        </a:p>
      </dgm:t>
    </dgm:pt>
    <dgm:pt modelId="{CB04B5F8-D3D2-4ACE-A1C3-40E4E150F156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3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-Open body language/relaxed posture. (Avoid crossed arms.)</a:t>
          </a:r>
        </a:p>
      </dgm:t>
    </dgm:pt>
    <dgm:pt modelId="{DF1F8D20-2C7E-498F-B52E-AF53CB0A821D}" type="parTrans" cxnId="{CBD28658-8330-41C2-B92E-B641C4A82E7A}">
      <dgm:prSet/>
      <dgm:spPr/>
      <dgm:t>
        <a:bodyPr/>
        <a:lstStyle/>
        <a:p>
          <a:endParaRPr lang="en-US"/>
        </a:p>
      </dgm:t>
    </dgm:pt>
    <dgm:pt modelId="{4E9B6EF9-6B08-4868-B02D-785A14833EB7}" type="sibTrans" cxnId="{CBD28658-8330-41C2-B92E-B641C4A82E7A}">
      <dgm:prSet/>
      <dgm:spPr/>
      <dgm:t>
        <a:bodyPr/>
        <a:lstStyle/>
        <a:p>
          <a:endParaRPr lang="en-US"/>
        </a:p>
      </dgm:t>
    </dgm:pt>
    <dgm:pt modelId="{7B6DCE2B-01F1-449B-AB20-C5BB3CF54B63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3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-Depending on the situation avoid sharp and sudden movements which can be agitations.</a:t>
          </a:r>
        </a:p>
      </dgm:t>
    </dgm:pt>
    <dgm:pt modelId="{2D6DF562-BA55-48FC-96F7-8440DE9BD93B}" type="parTrans" cxnId="{BE05AE11-1A69-4BCD-AFBF-A60FFDFC112E}">
      <dgm:prSet/>
      <dgm:spPr/>
      <dgm:t>
        <a:bodyPr/>
        <a:lstStyle/>
        <a:p>
          <a:endParaRPr lang="en-US"/>
        </a:p>
      </dgm:t>
    </dgm:pt>
    <dgm:pt modelId="{759941AD-A1A6-44A9-BA3F-9402ED0CD676}" type="sibTrans" cxnId="{BE05AE11-1A69-4BCD-AFBF-A60FFDFC112E}">
      <dgm:prSet/>
      <dgm:spPr/>
      <dgm:t>
        <a:bodyPr/>
        <a:lstStyle/>
        <a:p>
          <a:endParaRPr lang="en-US"/>
        </a:p>
      </dgm:t>
    </dgm:pt>
    <dgm:pt modelId="{224B2632-18DD-44A9-9DA7-59DEF1675AB9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3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-Respect personal space.</a:t>
          </a:r>
        </a:p>
      </dgm:t>
    </dgm:pt>
    <dgm:pt modelId="{FDFDC925-4038-4D29-8B91-48FFE0092E36}" type="parTrans" cxnId="{66788C80-20D4-4695-BA50-C7B9E23D96E7}">
      <dgm:prSet/>
      <dgm:spPr/>
      <dgm:t>
        <a:bodyPr/>
        <a:lstStyle/>
        <a:p>
          <a:endParaRPr lang="en-US"/>
        </a:p>
      </dgm:t>
    </dgm:pt>
    <dgm:pt modelId="{9D5F9237-8D45-4C2F-90F1-DD9B88EF8976}" type="sibTrans" cxnId="{66788C80-20D4-4695-BA50-C7B9E23D96E7}">
      <dgm:prSet/>
      <dgm:spPr/>
      <dgm:t>
        <a:bodyPr/>
        <a:lstStyle/>
        <a:p>
          <a:endParaRPr lang="en-US"/>
        </a:p>
      </dgm:t>
    </dgm:pt>
    <dgm:pt modelId="{F4F064A5-6AEB-401F-B71D-703EE60D4F2A}" type="pres">
      <dgm:prSet presAssocID="{7936C92F-33A5-4BB6-B3F6-63CCF752277B}" presName="linear" presStyleCnt="0">
        <dgm:presLayoutVars>
          <dgm:animLvl val="lvl"/>
          <dgm:resizeHandles val="exact"/>
        </dgm:presLayoutVars>
      </dgm:prSet>
      <dgm:spPr/>
    </dgm:pt>
    <dgm:pt modelId="{C3566EDF-8882-4343-BAAC-6F8170AA5BC8}" type="pres">
      <dgm:prSet presAssocID="{CD9FFF4B-F622-4136-B9BF-33C49BAF28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AA58575-476B-4B3F-91E5-ED4E15EB5C27}" type="pres">
      <dgm:prSet presAssocID="{F679544B-5C73-4F2B-A677-E494B71C6965}" presName="spacer" presStyleCnt="0"/>
      <dgm:spPr/>
    </dgm:pt>
    <dgm:pt modelId="{3A9BE1D4-85FA-49DD-8193-93819BA16B95}" type="pres">
      <dgm:prSet presAssocID="{CB04B5F8-D3D2-4ACE-A1C3-40E4E150F15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3648675-D429-4D27-9E4A-EBE4F5A424DC}" type="pres">
      <dgm:prSet presAssocID="{4E9B6EF9-6B08-4868-B02D-785A14833EB7}" presName="spacer" presStyleCnt="0"/>
      <dgm:spPr/>
    </dgm:pt>
    <dgm:pt modelId="{30968AD5-9C99-4478-A1AE-2CE484055658}" type="pres">
      <dgm:prSet presAssocID="{7B6DCE2B-01F1-449B-AB20-C5BB3CF54B6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7EC84B-D838-4FDE-B148-0FB88DC5FB29}" type="pres">
      <dgm:prSet presAssocID="{759941AD-A1A6-44A9-BA3F-9402ED0CD676}" presName="spacer" presStyleCnt="0"/>
      <dgm:spPr/>
    </dgm:pt>
    <dgm:pt modelId="{4C7F59FF-B079-4AB7-8AD8-FFF0753844EA}" type="pres">
      <dgm:prSet presAssocID="{224B2632-18DD-44A9-9DA7-59DEF1675AB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E05AE11-1A69-4BCD-AFBF-A60FFDFC112E}" srcId="{7936C92F-33A5-4BB6-B3F6-63CCF752277B}" destId="{7B6DCE2B-01F1-449B-AB20-C5BB3CF54B63}" srcOrd="2" destOrd="0" parTransId="{2D6DF562-BA55-48FC-96F7-8440DE9BD93B}" sibTransId="{759941AD-A1A6-44A9-BA3F-9402ED0CD676}"/>
    <dgm:cxn modelId="{93B7AB35-BE30-4BE3-89AA-051466E441D0}" type="presOf" srcId="{CB04B5F8-D3D2-4ACE-A1C3-40E4E150F156}" destId="{3A9BE1D4-85FA-49DD-8193-93819BA16B95}" srcOrd="0" destOrd="0" presId="urn:microsoft.com/office/officeart/2005/8/layout/vList2"/>
    <dgm:cxn modelId="{6ABA743D-BD68-42EB-A46C-3ACD1566D823}" type="presOf" srcId="{CD9FFF4B-F622-4136-B9BF-33C49BAF2893}" destId="{C3566EDF-8882-4343-BAAC-6F8170AA5BC8}" srcOrd="0" destOrd="0" presId="urn:microsoft.com/office/officeart/2005/8/layout/vList2"/>
    <dgm:cxn modelId="{CA9FD851-949F-4AE0-A058-719C5BA83F30}" type="presOf" srcId="{7B6DCE2B-01F1-449B-AB20-C5BB3CF54B63}" destId="{30968AD5-9C99-4478-A1AE-2CE484055658}" srcOrd="0" destOrd="0" presId="urn:microsoft.com/office/officeart/2005/8/layout/vList2"/>
    <dgm:cxn modelId="{CBD28658-8330-41C2-B92E-B641C4A82E7A}" srcId="{7936C92F-33A5-4BB6-B3F6-63CCF752277B}" destId="{CB04B5F8-D3D2-4ACE-A1C3-40E4E150F156}" srcOrd="1" destOrd="0" parTransId="{DF1F8D20-2C7E-498F-B52E-AF53CB0A821D}" sibTransId="{4E9B6EF9-6B08-4868-B02D-785A14833EB7}"/>
    <dgm:cxn modelId="{5547B67C-5DF1-42E9-9BEB-00A749979E76}" srcId="{7936C92F-33A5-4BB6-B3F6-63CCF752277B}" destId="{CD9FFF4B-F622-4136-B9BF-33C49BAF2893}" srcOrd="0" destOrd="0" parTransId="{EBD47792-7919-48CB-A983-36EE1587F4A2}" sibTransId="{F679544B-5C73-4F2B-A677-E494B71C6965}"/>
    <dgm:cxn modelId="{66788C80-20D4-4695-BA50-C7B9E23D96E7}" srcId="{7936C92F-33A5-4BB6-B3F6-63CCF752277B}" destId="{224B2632-18DD-44A9-9DA7-59DEF1675AB9}" srcOrd="3" destOrd="0" parTransId="{FDFDC925-4038-4D29-8B91-48FFE0092E36}" sibTransId="{9D5F9237-8D45-4C2F-90F1-DD9B88EF8976}"/>
    <dgm:cxn modelId="{59206988-EBB6-48C7-ADEE-DCE0520A7F53}" type="presOf" srcId="{7936C92F-33A5-4BB6-B3F6-63CCF752277B}" destId="{F4F064A5-6AEB-401F-B71D-703EE60D4F2A}" srcOrd="0" destOrd="0" presId="urn:microsoft.com/office/officeart/2005/8/layout/vList2"/>
    <dgm:cxn modelId="{C757BFF4-3458-4DD1-9189-A24EA99B8E82}" type="presOf" srcId="{224B2632-18DD-44A9-9DA7-59DEF1675AB9}" destId="{4C7F59FF-B079-4AB7-8AD8-FFF0753844EA}" srcOrd="0" destOrd="0" presId="urn:microsoft.com/office/officeart/2005/8/layout/vList2"/>
    <dgm:cxn modelId="{EE6C34B1-9D95-43DD-8505-1E34484AE682}" type="presParOf" srcId="{F4F064A5-6AEB-401F-B71D-703EE60D4F2A}" destId="{C3566EDF-8882-4343-BAAC-6F8170AA5BC8}" srcOrd="0" destOrd="0" presId="urn:microsoft.com/office/officeart/2005/8/layout/vList2"/>
    <dgm:cxn modelId="{23D3CF75-5DBF-4267-8593-9DC5C2FD1D7F}" type="presParOf" srcId="{F4F064A5-6AEB-401F-B71D-703EE60D4F2A}" destId="{4AA58575-476B-4B3F-91E5-ED4E15EB5C27}" srcOrd="1" destOrd="0" presId="urn:microsoft.com/office/officeart/2005/8/layout/vList2"/>
    <dgm:cxn modelId="{4C4054D4-5ACC-40E8-A294-85585EC5A7BD}" type="presParOf" srcId="{F4F064A5-6AEB-401F-B71D-703EE60D4F2A}" destId="{3A9BE1D4-85FA-49DD-8193-93819BA16B95}" srcOrd="2" destOrd="0" presId="urn:microsoft.com/office/officeart/2005/8/layout/vList2"/>
    <dgm:cxn modelId="{9E636C74-0EC8-4711-89E9-CCF3AD35F6DB}" type="presParOf" srcId="{F4F064A5-6AEB-401F-B71D-703EE60D4F2A}" destId="{A3648675-D429-4D27-9E4A-EBE4F5A424DC}" srcOrd="3" destOrd="0" presId="urn:microsoft.com/office/officeart/2005/8/layout/vList2"/>
    <dgm:cxn modelId="{705B6D8C-E27C-4869-A89F-DF8DDB3A2C93}" type="presParOf" srcId="{F4F064A5-6AEB-401F-B71D-703EE60D4F2A}" destId="{30968AD5-9C99-4478-A1AE-2CE484055658}" srcOrd="4" destOrd="0" presId="urn:microsoft.com/office/officeart/2005/8/layout/vList2"/>
    <dgm:cxn modelId="{1D1079CD-E027-4013-8A58-66C7C53722E0}" type="presParOf" srcId="{F4F064A5-6AEB-401F-B71D-703EE60D4F2A}" destId="{117EC84B-D838-4FDE-B148-0FB88DC5FB29}" srcOrd="5" destOrd="0" presId="urn:microsoft.com/office/officeart/2005/8/layout/vList2"/>
    <dgm:cxn modelId="{8C8F6EAC-8CCD-4D10-BD20-C16BCEF76753}" type="presParOf" srcId="{F4F064A5-6AEB-401F-B71D-703EE60D4F2A}" destId="{4C7F59FF-B079-4AB7-8AD8-FFF0753844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B572D9-7E3D-4F45-A68D-354F6A2708D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52AFB48-0E60-40E0-88C6-BBCA4B2B2519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5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-Try to avoid arguments or judgements</a:t>
          </a:r>
        </a:p>
      </dgm:t>
    </dgm:pt>
    <dgm:pt modelId="{34F26E3A-3F27-4F71-88B4-ED00E4588CD0}" type="parTrans" cxnId="{B9CF53B8-B752-493A-8682-D0B11F3FBD53}">
      <dgm:prSet/>
      <dgm:spPr/>
      <dgm:t>
        <a:bodyPr/>
        <a:lstStyle/>
        <a:p>
          <a:endParaRPr lang="en-US"/>
        </a:p>
      </dgm:t>
    </dgm:pt>
    <dgm:pt modelId="{625BD3CC-7C59-4493-A815-408D559BB351}" type="sibTrans" cxnId="{B9CF53B8-B752-493A-8682-D0B11F3FBD53}">
      <dgm:prSet/>
      <dgm:spPr/>
      <dgm:t>
        <a:bodyPr/>
        <a:lstStyle/>
        <a:p>
          <a:endParaRPr lang="en-US"/>
        </a:p>
      </dgm:t>
    </dgm:pt>
    <dgm:pt modelId="{A223705A-1B21-4624-A57C-AF0DE38775A7}">
      <dgm:prSet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500">
              <a:latin typeface="Trade Gothic Next Light"/>
              <a:ea typeface="+mn-ea"/>
              <a:cs typeface="+mn-cs"/>
            </a:rPr>
            <a:t>-Redirect aggression (change the subject or ask distracting questions)</a:t>
          </a:r>
        </a:p>
      </dgm:t>
    </dgm:pt>
    <dgm:pt modelId="{1B1FC169-08A8-4C79-955C-B9DD8B1ACDF5}" type="parTrans" cxnId="{80E14064-F81A-4CF3-A2C5-A378FEC13AC4}">
      <dgm:prSet/>
      <dgm:spPr/>
      <dgm:t>
        <a:bodyPr/>
        <a:lstStyle/>
        <a:p>
          <a:endParaRPr lang="en-US"/>
        </a:p>
      </dgm:t>
    </dgm:pt>
    <dgm:pt modelId="{319079E0-72F8-478C-8C98-8366DBCC1331}" type="sibTrans" cxnId="{80E14064-F81A-4CF3-A2C5-A378FEC13AC4}">
      <dgm:prSet/>
      <dgm:spPr/>
      <dgm:t>
        <a:bodyPr/>
        <a:lstStyle/>
        <a:p>
          <a:endParaRPr lang="en-US"/>
        </a:p>
      </dgm:t>
    </dgm:pt>
    <dgm:pt modelId="{AC18D3F6-EA3C-47F0-BB04-A43B36510623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5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-Build Rapport. Start with names.</a:t>
          </a:r>
        </a:p>
      </dgm:t>
    </dgm:pt>
    <dgm:pt modelId="{1291E612-DCC1-4C1F-BD6B-E3D767EB3C1A}" type="parTrans" cxnId="{0BBD8E27-A418-414E-B319-9FECE39DFC6C}">
      <dgm:prSet/>
      <dgm:spPr/>
      <dgm:t>
        <a:bodyPr/>
        <a:lstStyle/>
        <a:p>
          <a:endParaRPr lang="en-US"/>
        </a:p>
      </dgm:t>
    </dgm:pt>
    <dgm:pt modelId="{BA076961-6318-4F7E-AC3C-20B6F9D1A2B3}" type="sibTrans" cxnId="{0BBD8E27-A418-414E-B319-9FECE39DFC6C}">
      <dgm:prSet/>
      <dgm:spPr/>
      <dgm:t>
        <a:bodyPr/>
        <a:lstStyle/>
        <a:p>
          <a:endParaRPr lang="en-US"/>
        </a:p>
      </dgm:t>
    </dgm:pt>
    <dgm:pt modelId="{C94E40D0-4EF3-4ECD-92DA-202CEB5259E7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5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-Curious and understanding "what makes you feel that way" </a:t>
          </a:r>
        </a:p>
      </dgm:t>
    </dgm:pt>
    <dgm:pt modelId="{4F35036B-0CB6-478C-81F8-CB2F1C3C6335}" type="parTrans" cxnId="{4E7C3364-EC44-48BD-AC0A-AD2166F0DA78}">
      <dgm:prSet/>
      <dgm:spPr/>
      <dgm:t>
        <a:bodyPr/>
        <a:lstStyle/>
        <a:p>
          <a:endParaRPr lang="en-US"/>
        </a:p>
      </dgm:t>
    </dgm:pt>
    <dgm:pt modelId="{C18743A4-3E96-405B-85DF-2163B6A771B7}" type="sibTrans" cxnId="{4E7C3364-EC44-48BD-AC0A-AD2166F0DA78}">
      <dgm:prSet/>
      <dgm:spPr/>
      <dgm:t>
        <a:bodyPr/>
        <a:lstStyle/>
        <a:p>
          <a:endParaRPr lang="en-US"/>
        </a:p>
      </dgm:t>
    </dgm:pt>
    <dgm:pt modelId="{A34F6E49-3EDC-4F0C-BBF1-A6B3FD38531F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5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-Do not compete for control of the conversation</a:t>
          </a:r>
        </a:p>
      </dgm:t>
    </dgm:pt>
    <dgm:pt modelId="{5AB3D495-152F-4DB9-814B-E41AB59C3B43}" type="parTrans" cxnId="{235DBCCF-93ED-4F64-A3E0-E82D8169BFEC}">
      <dgm:prSet/>
      <dgm:spPr/>
      <dgm:t>
        <a:bodyPr/>
        <a:lstStyle/>
        <a:p>
          <a:endParaRPr lang="en-US"/>
        </a:p>
      </dgm:t>
    </dgm:pt>
    <dgm:pt modelId="{430EE77E-B7E7-4B2E-AD82-D93A19D585F1}" type="sibTrans" cxnId="{235DBCCF-93ED-4F64-A3E0-E82D8169BFEC}">
      <dgm:prSet/>
      <dgm:spPr/>
      <dgm:t>
        <a:bodyPr/>
        <a:lstStyle/>
        <a:p>
          <a:endParaRPr lang="en-US"/>
        </a:p>
      </dgm:t>
    </dgm:pt>
    <dgm:pt modelId="{558B4879-74B1-4C99-B7F7-36A94D026370}" type="pres">
      <dgm:prSet presAssocID="{D1B572D9-7E3D-4F45-A68D-354F6A2708DB}" presName="linear" presStyleCnt="0">
        <dgm:presLayoutVars>
          <dgm:animLvl val="lvl"/>
          <dgm:resizeHandles val="exact"/>
        </dgm:presLayoutVars>
      </dgm:prSet>
      <dgm:spPr/>
    </dgm:pt>
    <dgm:pt modelId="{83DD60C3-EE9F-4C02-B7C5-6AADA2E64316}" type="pres">
      <dgm:prSet presAssocID="{C52AFB48-0E60-40E0-88C6-BBCA4B2B251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317AC74-55C2-4F31-8D08-1CC2E7EC5B91}" type="pres">
      <dgm:prSet presAssocID="{625BD3CC-7C59-4493-A815-408D559BB351}" presName="spacer" presStyleCnt="0"/>
      <dgm:spPr/>
    </dgm:pt>
    <dgm:pt modelId="{10D3A686-A94E-4A17-B462-E59B2F0E3BCE}" type="pres">
      <dgm:prSet presAssocID="{A223705A-1B21-4624-A57C-AF0DE38775A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3FDD858-C7BC-471B-B872-97B9979E2C7A}" type="pres">
      <dgm:prSet presAssocID="{319079E0-72F8-478C-8C98-8366DBCC1331}" presName="spacer" presStyleCnt="0"/>
      <dgm:spPr/>
    </dgm:pt>
    <dgm:pt modelId="{89C99A6A-AE4B-4113-B014-5C6B9156B3D8}" type="pres">
      <dgm:prSet presAssocID="{AC18D3F6-EA3C-47F0-BB04-A43B3651062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12F21C8-1A6F-4D6F-B9E0-E4F4321199AB}" type="pres">
      <dgm:prSet presAssocID="{BA076961-6318-4F7E-AC3C-20B6F9D1A2B3}" presName="spacer" presStyleCnt="0"/>
      <dgm:spPr/>
    </dgm:pt>
    <dgm:pt modelId="{1D984B84-C8F0-46E7-82E5-51098CD4EAD6}" type="pres">
      <dgm:prSet presAssocID="{C94E40D0-4EF3-4ECD-92DA-202CEB5259E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82B8FAF-F912-48D6-8E62-BD53671FF339}" type="pres">
      <dgm:prSet presAssocID="{C18743A4-3E96-405B-85DF-2163B6A771B7}" presName="spacer" presStyleCnt="0"/>
      <dgm:spPr/>
    </dgm:pt>
    <dgm:pt modelId="{DF057115-1E96-4DB1-9378-6F8C32E344BE}" type="pres">
      <dgm:prSet presAssocID="{A34F6E49-3EDC-4F0C-BBF1-A6B3FD38531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9782812-AFEA-448D-ACAA-362FFA16CB22}" type="presOf" srcId="{AC18D3F6-EA3C-47F0-BB04-A43B36510623}" destId="{89C99A6A-AE4B-4113-B014-5C6B9156B3D8}" srcOrd="0" destOrd="0" presId="urn:microsoft.com/office/officeart/2005/8/layout/vList2"/>
    <dgm:cxn modelId="{9DB85923-56D1-4FA4-AAFD-3E1CA5F13D11}" type="presOf" srcId="{C94E40D0-4EF3-4ECD-92DA-202CEB5259E7}" destId="{1D984B84-C8F0-46E7-82E5-51098CD4EAD6}" srcOrd="0" destOrd="0" presId="urn:microsoft.com/office/officeart/2005/8/layout/vList2"/>
    <dgm:cxn modelId="{0BBD8E27-A418-414E-B319-9FECE39DFC6C}" srcId="{D1B572D9-7E3D-4F45-A68D-354F6A2708DB}" destId="{AC18D3F6-EA3C-47F0-BB04-A43B36510623}" srcOrd="2" destOrd="0" parTransId="{1291E612-DCC1-4C1F-BD6B-E3D767EB3C1A}" sibTransId="{BA076961-6318-4F7E-AC3C-20B6F9D1A2B3}"/>
    <dgm:cxn modelId="{4E7C3364-EC44-48BD-AC0A-AD2166F0DA78}" srcId="{D1B572D9-7E3D-4F45-A68D-354F6A2708DB}" destId="{C94E40D0-4EF3-4ECD-92DA-202CEB5259E7}" srcOrd="3" destOrd="0" parTransId="{4F35036B-0CB6-478C-81F8-CB2F1C3C6335}" sibTransId="{C18743A4-3E96-405B-85DF-2163B6A771B7}"/>
    <dgm:cxn modelId="{80E14064-F81A-4CF3-A2C5-A378FEC13AC4}" srcId="{D1B572D9-7E3D-4F45-A68D-354F6A2708DB}" destId="{A223705A-1B21-4624-A57C-AF0DE38775A7}" srcOrd="1" destOrd="0" parTransId="{1B1FC169-08A8-4C79-955C-B9DD8B1ACDF5}" sibTransId="{319079E0-72F8-478C-8C98-8366DBCC1331}"/>
    <dgm:cxn modelId="{6B9B3D72-8B4E-42EF-A417-D610E7393EDA}" type="presOf" srcId="{C52AFB48-0E60-40E0-88C6-BBCA4B2B2519}" destId="{83DD60C3-EE9F-4C02-B7C5-6AADA2E64316}" srcOrd="0" destOrd="0" presId="urn:microsoft.com/office/officeart/2005/8/layout/vList2"/>
    <dgm:cxn modelId="{5A60358B-E83B-44EE-A52E-B20AA951076E}" type="presOf" srcId="{A223705A-1B21-4624-A57C-AF0DE38775A7}" destId="{10D3A686-A94E-4A17-B462-E59B2F0E3BCE}" srcOrd="0" destOrd="0" presId="urn:microsoft.com/office/officeart/2005/8/layout/vList2"/>
    <dgm:cxn modelId="{DCE77A93-2817-47D7-A3B0-BA2FE66FA350}" type="presOf" srcId="{D1B572D9-7E3D-4F45-A68D-354F6A2708DB}" destId="{558B4879-74B1-4C99-B7F7-36A94D026370}" srcOrd="0" destOrd="0" presId="urn:microsoft.com/office/officeart/2005/8/layout/vList2"/>
    <dgm:cxn modelId="{B9CF53B8-B752-493A-8682-D0B11F3FBD53}" srcId="{D1B572D9-7E3D-4F45-A68D-354F6A2708DB}" destId="{C52AFB48-0E60-40E0-88C6-BBCA4B2B2519}" srcOrd="0" destOrd="0" parTransId="{34F26E3A-3F27-4F71-88B4-ED00E4588CD0}" sibTransId="{625BD3CC-7C59-4493-A815-408D559BB351}"/>
    <dgm:cxn modelId="{FE3BBFCA-050A-43C8-AB1C-E676D0066F5F}" type="presOf" srcId="{A34F6E49-3EDC-4F0C-BBF1-A6B3FD38531F}" destId="{DF057115-1E96-4DB1-9378-6F8C32E344BE}" srcOrd="0" destOrd="0" presId="urn:microsoft.com/office/officeart/2005/8/layout/vList2"/>
    <dgm:cxn modelId="{235DBCCF-93ED-4F64-A3E0-E82D8169BFEC}" srcId="{D1B572D9-7E3D-4F45-A68D-354F6A2708DB}" destId="{A34F6E49-3EDC-4F0C-BBF1-A6B3FD38531F}" srcOrd="4" destOrd="0" parTransId="{5AB3D495-152F-4DB9-814B-E41AB59C3B43}" sibTransId="{430EE77E-B7E7-4B2E-AD82-D93A19D585F1}"/>
    <dgm:cxn modelId="{2792850A-6C69-4CF0-A236-EE79A4DAB119}" type="presParOf" srcId="{558B4879-74B1-4C99-B7F7-36A94D026370}" destId="{83DD60C3-EE9F-4C02-B7C5-6AADA2E64316}" srcOrd="0" destOrd="0" presId="urn:microsoft.com/office/officeart/2005/8/layout/vList2"/>
    <dgm:cxn modelId="{2888C3E6-128A-4146-9FE3-3FFA7AECFC6A}" type="presParOf" srcId="{558B4879-74B1-4C99-B7F7-36A94D026370}" destId="{6317AC74-55C2-4F31-8D08-1CC2E7EC5B91}" srcOrd="1" destOrd="0" presId="urn:microsoft.com/office/officeart/2005/8/layout/vList2"/>
    <dgm:cxn modelId="{E934F881-D96D-462D-9DED-6A6FF57E6203}" type="presParOf" srcId="{558B4879-74B1-4C99-B7F7-36A94D026370}" destId="{10D3A686-A94E-4A17-B462-E59B2F0E3BCE}" srcOrd="2" destOrd="0" presId="urn:microsoft.com/office/officeart/2005/8/layout/vList2"/>
    <dgm:cxn modelId="{E304252E-0FF4-4E61-94E8-7A29918368DE}" type="presParOf" srcId="{558B4879-74B1-4C99-B7F7-36A94D026370}" destId="{F3FDD858-C7BC-471B-B872-97B9979E2C7A}" srcOrd="3" destOrd="0" presId="urn:microsoft.com/office/officeart/2005/8/layout/vList2"/>
    <dgm:cxn modelId="{EE7FDB3F-1AE0-4997-8242-021176BE7DFE}" type="presParOf" srcId="{558B4879-74B1-4C99-B7F7-36A94D026370}" destId="{89C99A6A-AE4B-4113-B014-5C6B9156B3D8}" srcOrd="4" destOrd="0" presId="urn:microsoft.com/office/officeart/2005/8/layout/vList2"/>
    <dgm:cxn modelId="{88BDBC3E-22DE-45B3-9D59-F2860AB1E2D3}" type="presParOf" srcId="{558B4879-74B1-4C99-B7F7-36A94D026370}" destId="{A12F21C8-1A6F-4D6F-B9E0-E4F4321199AB}" srcOrd="5" destOrd="0" presId="urn:microsoft.com/office/officeart/2005/8/layout/vList2"/>
    <dgm:cxn modelId="{6D8B5E2E-F078-4CB8-8F31-8DC3ADA9ECF2}" type="presParOf" srcId="{558B4879-74B1-4C99-B7F7-36A94D026370}" destId="{1D984B84-C8F0-46E7-82E5-51098CD4EAD6}" srcOrd="6" destOrd="0" presId="urn:microsoft.com/office/officeart/2005/8/layout/vList2"/>
    <dgm:cxn modelId="{6909E722-8469-4184-BB6D-006A8A232C05}" type="presParOf" srcId="{558B4879-74B1-4C99-B7F7-36A94D026370}" destId="{082B8FAF-F912-48D6-8E62-BD53671FF339}" srcOrd="7" destOrd="0" presId="urn:microsoft.com/office/officeart/2005/8/layout/vList2"/>
    <dgm:cxn modelId="{8F673A20-284A-4E92-B974-8F9FBE9DE85F}" type="presParOf" srcId="{558B4879-74B1-4C99-B7F7-36A94D026370}" destId="{DF057115-1E96-4DB1-9378-6F8C32E344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B22A83-23E5-4B0B-BF97-9ACBFD65D2B2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01F4309-226D-444B-B803-BED963A0FF08}">
      <dgm:prSet phldr="0" custT="1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700" b="0" i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Be respectful</a:t>
          </a:r>
        </a:p>
      </dgm:t>
    </dgm:pt>
    <dgm:pt modelId="{2EC4CF61-7592-426E-8ADE-8B3C2F8A4B4E}" type="parTrans" cxnId="{672994AD-462E-4577-AD83-F683DE74678F}">
      <dgm:prSet/>
      <dgm:spPr/>
      <dgm:t>
        <a:bodyPr/>
        <a:lstStyle/>
        <a:p>
          <a:endParaRPr lang="en-US"/>
        </a:p>
      </dgm:t>
    </dgm:pt>
    <dgm:pt modelId="{FEF503DD-9B90-4931-9DA7-4F5BB07F0247}" type="sibTrans" cxnId="{672994AD-462E-4577-AD83-F683DE74678F}">
      <dgm:prSet/>
      <dgm:spPr/>
      <dgm:t>
        <a:bodyPr/>
        <a:lstStyle/>
        <a:p>
          <a:endParaRPr lang="en-US"/>
        </a:p>
      </dgm:t>
    </dgm:pt>
    <dgm:pt modelId="{BCC1CFDE-4CAC-4FCA-9C2A-A18BE900D9BC}">
      <dgm:prSet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100" b="0" i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-Listen without interruptions</a:t>
          </a:r>
        </a:p>
      </dgm:t>
    </dgm:pt>
    <dgm:pt modelId="{A1D7953A-FB5E-4ADC-B0DA-0B8937823FBC}" type="parTrans" cxnId="{7E1A8369-4828-4F99-8037-EEEE97D68F9A}">
      <dgm:prSet/>
      <dgm:spPr/>
      <dgm:t>
        <a:bodyPr/>
        <a:lstStyle/>
        <a:p>
          <a:endParaRPr lang="en-US"/>
        </a:p>
      </dgm:t>
    </dgm:pt>
    <dgm:pt modelId="{AC4F1B92-8801-44E0-BC3B-E2B3E940602C}" type="sibTrans" cxnId="{7E1A8369-4828-4F99-8037-EEEE97D68F9A}">
      <dgm:prSet/>
      <dgm:spPr/>
      <dgm:t>
        <a:bodyPr/>
        <a:lstStyle/>
        <a:p>
          <a:endParaRPr lang="en-US"/>
        </a:p>
      </dgm:t>
    </dgm:pt>
    <dgm:pt modelId="{2490E70F-7BDF-4195-A9CC-981B1DD977CD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100" b="0" i="0" dirty="0">
              <a:solidFill>
                <a:srgbClr val="FFFFFF"/>
              </a:solidFill>
              <a:latin typeface="Calibri"/>
              <a:ea typeface="Calibri"/>
              <a:cs typeface="Calibri"/>
            </a:rPr>
            <a:t>-</a:t>
          </a:r>
          <a:r>
            <a:rPr lang="en-US" sz="2100" b="0" i="0" dirty="0">
              <a:solidFill>
                <a:srgbClr val="FFFFFF"/>
              </a:solidFill>
              <a:latin typeface="Trade Gothic Next Light" panose="020B0403040303020004" pitchFamily="34" charset="0"/>
              <a:ea typeface="Calibri"/>
              <a:cs typeface="Calibri"/>
            </a:rPr>
            <a:t>Offer your help without showing pity</a:t>
          </a:r>
          <a:endParaRPr lang="en-US" sz="2100" b="0" i="0" dirty="0">
            <a:solidFill>
              <a:srgbClr val="FFFFFF"/>
            </a:solidFill>
            <a:latin typeface="Trade Gothic Next Light" panose="020B0403040303020004" pitchFamily="34" charset="0"/>
            <a:ea typeface="+mn-ea"/>
            <a:cs typeface="+mn-cs"/>
          </a:endParaRPr>
        </a:p>
      </dgm:t>
    </dgm:pt>
    <dgm:pt modelId="{054B9AFA-8A62-479B-A0E0-7BA5D36E6207}" type="parTrans" cxnId="{ABA0CC31-A467-4A07-95F6-CD9A3B1FB15F}">
      <dgm:prSet/>
      <dgm:spPr/>
      <dgm:t>
        <a:bodyPr/>
        <a:lstStyle/>
        <a:p>
          <a:endParaRPr lang="en-US"/>
        </a:p>
      </dgm:t>
    </dgm:pt>
    <dgm:pt modelId="{C1CA2A33-E9C5-4CEE-AAAA-46703168B4C5}" type="sibTrans" cxnId="{ABA0CC31-A467-4A07-95F6-CD9A3B1FB15F}">
      <dgm:prSet/>
      <dgm:spPr/>
      <dgm:t>
        <a:bodyPr/>
        <a:lstStyle/>
        <a:p>
          <a:endParaRPr lang="en-US"/>
        </a:p>
      </dgm:t>
    </dgm:pt>
    <dgm:pt modelId="{F7ACED44-E5BF-40F8-AC91-EE660E1BC53D}">
      <dgm:prSet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100" b="0" i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-Avoid sayings like "you need to calm down" or "stop yelling</a:t>
          </a:r>
          <a:r>
            <a:rPr lang="en-US" sz="2100" b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" </a:t>
          </a:r>
        </a:p>
      </dgm:t>
    </dgm:pt>
    <dgm:pt modelId="{8EBB6451-ADFB-43DA-A631-1A35F5494F6A}" type="parTrans" cxnId="{E30CBA10-7E94-469E-9589-6F327A14ACFB}">
      <dgm:prSet/>
      <dgm:spPr/>
      <dgm:t>
        <a:bodyPr/>
        <a:lstStyle/>
        <a:p>
          <a:endParaRPr lang="en-US"/>
        </a:p>
      </dgm:t>
    </dgm:pt>
    <dgm:pt modelId="{8DABB5D3-173E-4247-902A-FCDD6B832DAF}" type="sibTrans" cxnId="{E30CBA10-7E94-469E-9589-6F327A14ACFB}">
      <dgm:prSet/>
      <dgm:spPr/>
      <dgm:t>
        <a:bodyPr/>
        <a:lstStyle/>
        <a:p>
          <a:endParaRPr lang="en-US"/>
        </a:p>
      </dgm:t>
    </dgm:pt>
    <dgm:pt modelId="{DA8E8D22-99BC-469B-82FD-89DCB28E55C1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100" b="0" i="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-Positive reinforcements  </a:t>
          </a:r>
          <a:r>
            <a:rPr lang="en-US" sz="210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--such as nodding or sayings like "I appreciate you telling me this" </a:t>
          </a:r>
          <a:r>
            <a:rPr lang="en-US" sz="2100" b="0" i="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 </a:t>
          </a:r>
        </a:p>
      </dgm:t>
    </dgm:pt>
    <dgm:pt modelId="{878BF6AC-836F-4302-B237-1DC40CB4464C}" type="parTrans" cxnId="{72C4B7D1-8F1E-4EDC-B1D9-D7FB0916FA18}">
      <dgm:prSet/>
      <dgm:spPr/>
    </dgm:pt>
    <dgm:pt modelId="{E273BAFE-218E-437A-A5B4-1BF9C412E5C7}" type="sibTrans" cxnId="{72C4B7D1-8F1E-4EDC-B1D9-D7FB0916FA18}">
      <dgm:prSet/>
      <dgm:spPr/>
    </dgm:pt>
    <dgm:pt modelId="{5C8CE376-7DAB-4E26-A8B0-6464BB5B65FB}" type="pres">
      <dgm:prSet presAssocID="{E8B22A83-23E5-4B0B-BF97-9ACBFD65D2B2}" presName="linear" presStyleCnt="0">
        <dgm:presLayoutVars>
          <dgm:animLvl val="lvl"/>
          <dgm:resizeHandles val="exact"/>
        </dgm:presLayoutVars>
      </dgm:prSet>
      <dgm:spPr/>
    </dgm:pt>
    <dgm:pt modelId="{28A4A616-FF0F-4D84-8C41-6663E8D3435C}" type="pres">
      <dgm:prSet presAssocID="{801F4309-226D-444B-B803-BED963A0FF0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EA97BCA-1303-4FB6-AECF-083EEC1D3186}" type="pres">
      <dgm:prSet presAssocID="{FEF503DD-9B90-4931-9DA7-4F5BB07F0247}" presName="spacer" presStyleCnt="0"/>
      <dgm:spPr/>
    </dgm:pt>
    <dgm:pt modelId="{DA6932C5-91B4-4991-93D9-D910FC674755}" type="pres">
      <dgm:prSet presAssocID="{BCC1CFDE-4CAC-4FCA-9C2A-A18BE900D9BC}" presName="parentText" presStyleLbl="node1" presStyleIdx="1" presStyleCnt="5" custLinFactNeighborY="22090">
        <dgm:presLayoutVars>
          <dgm:chMax val="0"/>
          <dgm:bulletEnabled val="1"/>
        </dgm:presLayoutVars>
      </dgm:prSet>
      <dgm:spPr/>
    </dgm:pt>
    <dgm:pt modelId="{3394D8C8-C3CB-4BBC-93F4-352CA94EB1D3}" type="pres">
      <dgm:prSet presAssocID="{AC4F1B92-8801-44E0-BC3B-E2B3E940602C}" presName="spacer" presStyleCnt="0"/>
      <dgm:spPr/>
    </dgm:pt>
    <dgm:pt modelId="{4A1A1237-338D-45AB-A7FA-44CD634C419F}" type="pres">
      <dgm:prSet presAssocID="{DA8E8D22-99BC-469B-82FD-89DCB28E55C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467072B-D9A4-4225-AA1F-103B8CC92AC3}" type="pres">
      <dgm:prSet presAssocID="{E273BAFE-218E-437A-A5B4-1BF9C412E5C7}" presName="spacer" presStyleCnt="0"/>
      <dgm:spPr/>
    </dgm:pt>
    <dgm:pt modelId="{1E646CF4-F206-4720-9531-BA46369572CD}" type="pres">
      <dgm:prSet presAssocID="{2490E70F-7BDF-4195-A9CC-981B1DD977C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EF88B0D-33A1-49C6-B2F6-E4A5BEDFED8F}" type="pres">
      <dgm:prSet presAssocID="{C1CA2A33-E9C5-4CEE-AAAA-46703168B4C5}" presName="spacer" presStyleCnt="0"/>
      <dgm:spPr/>
    </dgm:pt>
    <dgm:pt modelId="{21949C12-BA26-45DC-B39A-15225E404F1A}" type="pres">
      <dgm:prSet presAssocID="{F7ACED44-E5BF-40F8-AC91-EE660E1BC53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30CBA10-7E94-469E-9589-6F327A14ACFB}" srcId="{E8B22A83-23E5-4B0B-BF97-9ACBFD65D2B2}" destId="{F7ACED44-E5BF-40F8-AC91-EE660E1BC53D}" srcOrd="4" destOrd="0" parTransId="{8EBB6451-ADFB-43DA-A631-1A35F5494F6A}" sibTransId="{8DABB5D3-173E-4247-902A-FCDD6B832DAF}"/>
    <dgm:cxn modelId="{CDB8A126-4792-47D7-8650-7DAD462E4867}" type="presOf" srcId="{E8B22A83-23E5-4B0B-BF97-9ACBFD65D2B2}" destId="{5C8CE376-7DAB-4E26-A8B0-6464BB5B65FB}" srcOrd="0" destOrd="0" presId="urn:microsoft.com/office/officeart/2005/8/layout/vList2"/>
    <dgm:cxn modelId="{ABA0CC31-A467-4A07-95F6-CD9A3B1FB15F}" srcId="{E8B22A83-23E5-4B0B-BF97-9ACBFD65D2B2}" destId="{2490E70F-7BDF-4195-A9CC-981B1DD977CD}" srcOrd="3" destOrd="0" parTransId="{054B9AFA-8A62-479B-A0E0-7BA5D36E6207}" sibTransId="{C1CA2A33-E9C5-4CEE-AAAA-46703168B4C5}"/>
    <dgm:cxn modelId="{8D645463-BA6D-4BD3-97AA-8F7170BF1E34}" type="presOf" srcId="{DA8E8D22-99BC-469B-82FD-89DCB28E55C1}" destId="{4A1A1237-338D-45AB-A7FA-44CD634C419F}" srcOrd="0" destOrd="0" presId="urn:microsoft.com/office/officeart/2005/8/layout/vList2"/>
    <dgm:cxn modelId="{0C31E943-FEFC-4469-A737-801C1746BBA8}" type="presOf" srcId="{2490E70F-7BDF-4195-A9CC-981B1DD977CD}" destId="{1E646CF4-F206-4720-9531-BA46369572CD}" srcOrd="0" destOrd="0" presId="urn:microsoft.com/office/officeart/2005/8/layout/vList2"/>
    <dgm:cxn modelId="{7E1A8369-4828-4F99-8037-EEEE97D68F9A}" srcId="{E8B22A83-23E5-4B0B-BF97-9ACBFD65D2B2}" destId="{BCC1CFDE-4CAC-4FCA-9C2A-A18BE900D9BC}" srcOrd="1" destOrd="0" parTransId="{A1D7953A-FB5E-4ADC-B0DA-0B8937823FBC}" sibTransId="{AC4F1B92-8801-44E0-BC3B-E2B3E940602C}"/>
    <dgm:cxn modelId="{EC56F049-8227-4177-8ADD-13249DCBAA9D}" type="presOf" srcId="{801F4309-226D-444B-B803-BED963A0FF08}" destId="{28A4A616-FF0F-4D84-8C41-6663E8D3435C}" srcOrd="0" destOrd="0" presId="urn:microsoft.com/office/officeart/2005/8/layout/vList2"/>
    <dgm:cxn modelId="{5B8E5772-3D68-49A4-9412-DFB62746810A}" type="presOf" srcId="{BCC1CFDE-4CAC-4FCA-9C2A-A18BE900D9BC}" destId="{DA6932C5-91B4-4991-93D9-D910FC674755}" srcOrd="0" destOrd="0" presId="urn:microsoft.com/office/officeart/2005/8/layout/vList2"/>
    <dgm:cxn modelId="{672994AD-462E-4577-AD83-F683DE74678F}" srcId="{E8B22A83-23E5-4B0B-BF97-9ACBFD65D2B2}" destId="{801F4309-226D-444B-B803-BED963A0FF08}" srcOrd="0" destOrd="0" parTransId="{2EC4CF61-7592-426E-8ADE-8B3C2F8A4B4E}" sibTransId="{FEF503DD-9B90-4931-9DA7-4F5BB07F0247}"/>
    <dgm:cxn modelId="{F5BA43BE-10A6-43C8-8E48-9A76624ADB5D}" type="presOf" srcId="{F7ACED44-E5BF-40F8-AC91-EE660E1BC53D}" destId="{21949C12-BA26-45DC-B39A-15225E404F1A}" srcOrd="0" destOrd="0" presId="urn:microsoft.com/office/officeart/2005/8/layout/vList2"/>
    <dgm:cxn modelId="{72C4B7D1-8F1E-4EDC-B1D9-D7FB0916FA18}" srcId="{E8B22A83-23E5-4B0B-BF97-9ACBFD65D2B2}" destId="{DA8E8D22-99BC-469B-82FD-89DCB28E55C1}" srcOrd="2" destOrd="0" parTransId="{878BF6AC-836F-4302-B237-1DC40CB4464C}" sibTransId="{E273BAFE-218E-437A-A5B4-1BF9C412E5C7}"/>
    <dgm:cxn modelId="{379DDFFE-450D-456B-940D-3A6C705E1489}" type="presParOf" srcId="{5C8CE376-7DAB-4E26-A8B0-6464BB5B65FB}" destId="{28A4A616-FF0F-4D84-8C41-6663E8D3435C}" srcOrd="0" destOrd="0" presId="urn:microsoft.com/office/officeart/2005/8/layout/vList2"/>
    <dgm:cxn modelId="{DB116BCA-146C-48AD-8040-7972C8B1F736}" type="presParOf" srcId="{5C8CE376-7DAB-4E26-A8B0-6464BB5B65FB}" destId="{3EA97BCA-1303-4FB6-AECF-083EEC1D3186}" srcOrd="1" destOrd="0" presId="urn:microsoft.com/office/officeart/2005/8/layout/vList2"/>
    <dgm:cxn modelId="{DECE14FF-43C0-4179-902C-7F99EB11A5F0}" type="presParOf" srcId="{5C8CE376-7DAB-4E26-A8B0-6464BB5B65FB}" destId="{DA6932C5-91B4-4991-93D9-D910FC674755}" srcOrd="2" destOrd="0" presId="urn:microsoft.com/office/officeart/2005/8/layout/vList2"/>
    <dgm:cxn modelId="{FCC3461D-8858-4A44-840E-1182CD2F256F}" type="presParOf" srcId="{5C8CE376-7DAB-4E26-A8B0-6464BB5B65FB}" destId="{3394D8C8-C3CB-4BBC-93F4-352CA94EB1D3}" srcOrd="3" destOrd="0" presId="urn:microsoft.com/office/officeart/2005/8/layout/vList2"/>
    <dgm:cxn modelId="{E0A68540-C30C-4E52-98C5-655D5F404622}" type="presParOf" srcId="{5C8CE376-7DAB-4E26-A8B0-6464BB5B65FB}" destId="{4A1A1237-338D-45AB-A7FA-44CD634C419F}" srcOrd="4" destOrd="0" presId="urn:microsoft.com/office/officeart/2005/8/layout/vList2"/>
    <dgm:cxn modelId="{B11C1D44-5DA7-4053-8DE4-622C42A28AFA}" type="presParOf" srcId="{5C8CE376-7DAB-4E26-A8B0-6464BB5B65FB}" destId="{F467072B-D9A4-4225-AA1F-103B8CC92AC3}" srcOrd="5" destOrd="0" presId="urn:microsoft.com/office/officeart/2005/8/layout/vList2"/>
    <dgm:cxn modelId="{A2020EBD-BCB2-4D88-927D-6C69813286F6}" type="presParOf" srcId="{5C8CE376-7DAB-4E26-A8B0-6464BB5B65FB}" destId="{1E646CF4-F206-4720-9531-BA46369572CD}" srcOrd="6" destOrd="0" presId="urn:microsoft.com/office/officeart/2005/8/layout/vList2"/>
    <dgm:cxn modelId="{5DE7994A-FDA4-4960-8195-9AD6014160DC}" type="presParOf" srcId="{5C8CE376-7DAB-4E26-A8B0-6464BB5B65FB}" destId="{CEF88B0D-33A1-49C6-B2F6-E4A5BEDFED8F}" srcOrd="7" destOrd="0" presId="urn:microsoft.com/office/officeart/2005/8/layout/vList2"/>
    <dgm:cxn modelId="{86F236A3-B2C2-494B-B367-5521E96B5EE5}" type="presParOf" srcId="{5C8CE376-7DAB-4E26-A8B0-6464BB5B65FB}" destId="{21949C12-BA26-45DC-B39A-15225E404F1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4E20AA-7A2C-4D15-9EFE-3A5A02125F5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DAEF07-08B7-4DC5-9ACD-2A26BA0EB2C9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500" b="1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If conflict only grows without progressing, back up (especially if you are no longer clear headed)</a:t>
          </a:r>
        </a:p>
      </dgm:t>
    </dgm:pt>
    <dgm:pt modelId="{C4FD55C0-EB7B-4F3C-BF4A-931DD9EB4645}" type="parTrans" cxnId="{69DB26E4-49EA-4F26-981C-591EFE07B599}">
      <dgm:prSet/>
      <dgm:spPr/>
      <dgm:t>
        <a:bodyPr/>
        <a:lstStyle/>
        <a:p>
          <a:endParaRPr lang="en-US"/>
        </a:p>
      </dgm:t>
    </dgm:pt>
    <dgm:pt modelId="{2036479D-3338-4725-B2CF-E0104936C7A3}" type="sibTrans" cxnId="{69DB26E4-49EA-4F26-981C-591EFE07B599}">
      <dgm:prSet/>
      <dgm:spPr/>
      <dgm:t>
        <a:bodyPr/>
        <a:lstStyle/>
        <a:p>
          <a:endParaRPr lang="en-US"/>
        </a:p>
      </dgm:t>
    </dgm:pt>
    <dgm:pt modelId="{41E53532-DE28-4E35-A54E-D0E969DA85D2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en-US" sz="2500" b="1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Allowing the conflict to gain traction/continue only makes it worse for both people</a:t>
          </a:r>
        </a:p>
      </dgm:t>
    </dgm:pt>
    <dgm:pt modelId="{B358A168-1865-4D4A-BDAB-150CCD4549A3}" type="parTrans" cxnId="{0D0FB1DE-8A52-411B-8040-F8FC91EFD370}">
      <dgm:prSet/>
      <dgm:spPr/>
      <dgm:t>
        <a:bodyPr/>
        <a:lstStyle/>
        <a:p>
          <a:endParaRPr lang="en-US"/>
        </a:p>
      </dgm:t>
    </dgm:pt>
    <dgm:pt modelId="{71BAF7C5-3221-45B4-B23C-EC6FCEC57E0C}" type="sibTrans" cxnId="{0D0FB1DE-8A52-411B-8040-F8FC91EFD370}">
      <dgm:prSet/>
      <dgm:spPr/>
      <dgm:t>
        <a:bodyPr/>
        <a:lstStyle/>
        <a:p>
          <a:endParaRPr lang="en-US"/>
        </a:p>
      </dgm:t>
    </dgm:pt>
    <dgm:pt modelId="{148B6DC9-F225-434D-B5F9-258458D0CA7B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500" b="1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Physically step away</a:t>
          </a:r>
        </a:p>
      </dgm:t>
    </dgm:pt>
    <dgm:pt modelId="{3C66848E-BA31-429E-A122-A47E752A2EFD}" type="parTrans" cxnId="{9E523498-56CA-48EB-BF60-2E2AA882B1B7}">
      <dgm:prSet/>
      <dgm:spPr/>
      <dgm:t>
        <a:bodyPr/>
        <a:lstStyle/>
        <a:p>
          <a:endParaRPr lang="en-US"/>
        </a:p>
      </dgm:t>
    </dgm:pt>
    <dgm:pt modelId="{57CAFC98-28FC-405E-8F21-378B2135EB4A}" type="sibTrans" cxnId="{9E523498-56CA-48EB-BF60-2E2AA882B1B7}">
      <dgm:prSet/>
      <dgm:spPr/>
      <dgm:t>
        <a:bodyPr/>
        <a:lstStyle/>
        <a:p>
          <a:endParaRPr lang="en-US"/>
        </a:p>
      </dgm:t>
    </dgm:pt>
    <dgm:pt modelId="{DAEECB7A-825F-4830-A298-06F6CB67BB6B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2500" b="1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Polite disengagment</a:t>
          </a:r>
        </a:p>
      </dgm:t>
    </dgm:pt>
    <dgm:pt modelId="{27CA92D1-4331-4808-9A8B-C57D50188AA3}" type="parTrans" cxnId="{6D299F3E-97FF-44C9-995C-DBAB21A06CB8}">
      <dgm:prSet/>
      <dgm:spPr/>
    </dgm:pt>
    <dgm:pt modelId="{6DF9C630-2305-4005-8A71-EEF064E50109}" type="sibTrans" cxnId="{6D299F3E-97FF-44C9-995C-DBAB21A06CB8}">
      <dgm:prSet/>
      <dgm:spPr/>
    </dgm:pt>
    <dgm:pt modelId="{808A3F5A-0DD4-4A87-8CBC-1F9636DA0B44}" type="pres">
      <dgm:prSet presAssocID="{E34E20AA-7A2C-4D15-9EFE-3A5A02125F52}" presName="linear" presStyleCnt="0">
        <dgm:presLayoutVars>
          <dgm:animLvl val="lvl"/>
          <dgm:resizeHandles val="exact"/>
        </dgm:presLayoutVars>
      </dgm:prSet>
      <dgm:spPr/>
    </dgm:pt>
    <dgm:pt modelId="{5193E3DA-CAFF-408C-98FF-A28B2A1BDB1B}" type="pres">
      <dgm:prSet presAssocID="{49DAEF07-08B7-4DC5-9ACD-2A26BA0EB2C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7A4D106-4E06-4E84-A189-9ACA28829B77}" type="pres">
      <dgm:prSet presAssocID="{2036479D-3338-4725-B2CF-E0104936C7A3}" presName="spacer" presStyleCnt="0"/>
      <dgm:spPr/>
    </dgm:pt>
    <dgm:pt modelId="{2CA267CA-6509-4568-A7F2-DF4390DF7C34}" type="pres">
      <dgm:prSet presAssocID="{41E53532-DE28-4E35-A54E-D0E969DA85D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256F39E-308F-447A-BF7F-6F0763C95290}" type="pres">
      <dgm:prSet presAssocID="{71BAF7C5-3221-45B4-B23C-EC6FCEC57E0C}" presName="spacer" presStyleCnt="0"/>
      <dgm:spPr/>
    </dgm:pt>
    <dgm:pt modelId="{28B0EC94-5F06-4B6B-B841-449632EC50DC}" type="pres">
      <dgm:prSet presAssocID="{DAEECB7A-825F-4830-A298-06F6CB67BB6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584C39-12F1-4072-933B-B48AB60A57D7}" type="pres">
      <dgm:prSet presAssocID="{6DF9C630-2305-4005-8A71-EEF064E50109}" presName="spacer" presStyleCnt="0"/>
      <dgm:spPr/>
    </dgm:pt>
    <dgm:pt modelId="{3C1036C4-AE9E-498A-BD5C-FEAE3FB6A9EA}" type="pres">
      <dgm:prSet presAssocID="{148B6DC9-F225-434D-B5F9-258458D0CA7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A2C6B0D-F631-403C-A71B-6497BA6E2A00}" type="presOf" srcId="{49DAEF07-08B7-4DC5-9ACD-2A26BA0EB2C9}" destId="{5193E3DA-CAFF-408C-98FF-A28B2A1BDB1B}" srcOrd="0" destOrd="0" presId="urn:microsoft.com/office/officeart/2005/8/layout/vList2"/>
    <dgm:cxn modelId="{79C8F52B-8A0E-4D38-91F0-2774AE9AA9AB}" type="presOf" srcId="{E34E20AA-7A2C-4D15-9EFE-3A5A02125F52}" destId="{808A3F5A-0DD4-4A87-8CBC-1F9636DA0B44}" srcOrd="0" destOrd="0" presId="urn:microsoft.com/office/officeart/2005/8/layout/vList2"/>
    <dgm:cxn modelId="{6D299F3E-97FF-44C9-995C-DBAB21A06CB8}" srcId="{E34E20AA-7A2C-4D15-9EFE-3A5A02125F52}" destId="{DAEECB7A-825F-4830-A298-06F6CB67BB6B}" srcOrd="2" destOrd="0" parTransId="{27CA92D1-4331-4808-9A8B-C57D50188AA3}" sibTransId="{6DF9C630-2305-4005-8A71-EEF064E50109}"/>
    <dgm:cxn modelId="{97ABC45A-6FC4-46ED-9317-EFCD66972AE4}" type="presOf" srcId="{41E53532-DE28-4E35-A54E-D0E969DA85D2}" destId="{2CA267CA-6509-4568-A7F2-DF4390DF7C34}" srcOrd="0" destOrd="0" presId="urn:microsoft.com/office/officeart/2005/8/layout/vList2"/>
    <dgm:cxn modelId="{9E523498-56CA-48EB-BF60-2E2AA882B1B7}" srcId="{E34E20AA-7A2C-4D15-9EFE-3A5A02125F52}" destId="{148B6DC9-F225-434D-B5F9-258458D0CA7B}" srcOrd="3" destOrd="0" parTransId="{3C66848E-BA31-429E-A122-A47E752A2EFD}" sibTransId="{57CAFC98-28FC-405E-8F21-378B2135EB4A}"/>
    <dgm:cxn modelId="{3EAFDEA7-A14F-4C5A-AD6B-FF73BEE49990}" type="presOf" srcId="{DAEECB7A-825F-4830-A298-06F6CB67BB6B}" destId="{28B0EC94-5F06-4B6B-B841-449632EC50DC}" srcOrd="0" destOrd="0" presId="urn:microsoft.com/office/officeart/2005/8/layout/vList2"/>
    <dgm:cxn modelId="{C86FA6CF-5204-4A6A-980F-75A4F16C2009}" type="presOf" srcId="{148B6DC9-F225-434D-B5F9-258458D0CA7B}" destId="{3C1036C4-AE9E-498A-BD5C-FEAE3FB6A9EA}" srcOrd="0" destOrd="0" presId="urn:microsoft.com/office/officeart/2005/8/layout/vList2"/>
    <dgm:cxn modelId="{0D0FB1DE-8A52-411B-8040-F8FC91EFD370}" srcId="{E34E20AA-7A2C-4D15-9EFE-3A5A02125F52}" destId="{41E53532-DE28-4E35-A54E-D0E969DA85D2}" srcOrd="1" destOrd="0" parTransId="{B358A168-1865-4D4A-BDAB-150CCD4549A3}" sibTransId="{71BAF7C5-3221-45B4-B23C-EC6FCEC57E0C}"/>
    <dgm:cxn modelId="{69DB26E4-49EA-4F26-981C-591EFE07B599}" srcId="{E34E20AA-7A2C-4D15-9EFE-3A5A02125F52}" destId="{49DAEF07-08B7-4DC5-9ACD-2A26BA0EB2C9}" srcOrd="0" destOrd="0" parTransId="{C4FD55C0-EB7B-4F3C-BF4A-931DD9EB4645}" sibTransId="{2036479D-3338-4725-B2CF-E0104936C7A3}"/>
    <dgm:cxn modelId="{91E4DE1C-30BA-4D2E-AC92-70231924CBB1}" type="presParOf" srcId="{808A3F5A-0DD4-4A87-8CBC-1F9636DA0B44}" destId="{5193E3DA-CAFF-408C-98FF-A28B2A1BDB1B}" srcOrd="0" destOrd="0" presId="urn:microsoft.com/office/officeart/2005/8/layout/vList2"/>
    <dgm:cxn modelId="{34F7BF73-48D2-4B46-9403-307CD641241D}" type="presParOf" srcId="{808A3F5A-0DD4-4A87-8CBC-1F9636DA0B44}" destId="{17A4D106-4E06-4E84-A189-9ACA28829B77}" srcOrd="1" destOrd="0" presId="urn:microsoft.com/office/officeart/2005/8/layout/vList2"/>
    <dgm:cxn modelId="{3BCBCEBD-DA21-4155-A548-4B45875EB149}" type="presParOf" srcId="{808A3F5A-0DD4-4A87-8CBC-1F9636DA0B44}" destId="{2CA267CA-6509-4568-A7F2-DF4390DF7C34}" srcOrd="2" destOrd="0" presId="urn:microsoft.com/office/officeart/2005/8/layout/vList2"/>
    <dgm:cxn modelId="{B8DE0961-E760-485B-879E-529EDA191FE0}" type="presParOf" srcId="{808A3F5A-0DD4-4A87-8CBC-1F9636DA0B44}" destId="{C256F39E-308F-447A-BF7F-6F0763C95290}" srcOrd="3" destOrd="0" presId="urn:microsoft.com/office/officeart/2005/8/layout/vList2"/>
    <dgm:cxn modelId="{0348453C-D2E7-4458-B6AE-B7EAA840B200}" type="presParOf" srcId="{808A3F5A-0DD4-4A87-8CBC-1F9636DA0B44}" destId="{28B0EC94-5F06-4B6B-B841-449632EC50DC}" srcOrd="4" destOrd="0" presId="urn:microsoft.com/office/officeart/2005/8/layout/vList2"/>
    <dgm:cxn modelId="{39A0B109-4FDD-4AF4-AD0A-44AD7D70E887}" type="presParOf" srcId="{808A3F5A-0DD4-4A87-8CBC-1F9636DA0B44}" destId="{7F584C39-12F1-4072-933B-B48AB60A57D7}" srcOrd="5" destOrd="0" presId="urn:microsoft.com/office/officeart/2005/8/layout/vList2"/>
    <dgm:cxn modelId="{DA70933C-5158-4825-AF59-0A85E85BBF7F}" type="presParOf" srcId="{808A3F5A-0DD4-4A87-8CBC-1F9636DA0B44}" destId="{3C1036C4-AE9E-498A-BD5C-FEAE3FB6A9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D73D65-155C-4219-9AA5-0295F17833F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A3D69BE6-D400-4F45-85E7-26DF7AC1720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0">
              <a:solidFill>
                <a:schemeClr val="bg2"/>
              </a:solidFill>
              <a:latin typeface="Berlin Sans FB"/>
            </a:rPr>
            <a:t>Trauma-informed care</a:t>
          </a:r>
        </a:p>
      </dgm:t>
    </dgm:pt>
    <dgm:pt modelId="{CD992B6B-741F-42A4-B664-719965F3887F}" type="parTrans" cxnId="{A6CC11E6-A513-4955-A5A9-F9DA52B11BDD}">
      <dgm:prSet/>
      <dgm:spPr/>
      <dgm:t>
        <a:bodyPr/>
        <a:lstStyle/>
        <a:p>
          <a:endParaRPr lang="en-US"/>
        </a:p>
      </dgm:t>
    </dgm:pt>
    <dgm:pt modelId="{6A3E88F9-9A16-4A42-94D4-3249E26EFBDD}" type="sibTrans" cxnId="{A6CC11E6-A513-4955-A5A9-F9DA52B11BDD}">
      <dgm:prSet/>
      <dgm:spPr/>
      <dgm:t>
        <a:bodyPr/>
        <a:lstStyle/>
        <a:p>
          <a:endParaRPr lang="en-US"/>
        </a:p>
      </dgm:t>
    </dgm:pt>
    <dgm:pt modelId="{4CDDE441-B1E2-481C-B9E5-D82961F619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 b="0">
              <a:solidFill>
                <a:schemeClr val="bg2"/>
              </a:solidFill>
              <a:latin typeface="Berlin Sans FB"/>
            </a:rPr>
            <a:t>Behavioral guidelines</a:t>
          </a:r>
        </a:p>
      </dgm:t>
    </dgm:pt>
    <dgm:pt modelId="{2262272A-048C-47AF-A053-D01908D3CFFE}" type="parTrans" cxnId="{8A967D4A-BC9F-4FEA-A3D8-516EE56D66AE}">
      <dgm:prSet/>
      <dgm:spPr/>
      <dgm:t>
        <a:bodyPr/>
        <a:lstStyle/>
        <a:p>
          <a:endParaRPr lang="en-US"/>
        </a:p>
      </dgm:t>
    </dgm:pt>
    <dgm:pt modelId="{CE9E7D1E-9B58-43EA-A67B-122101BF0520}" type="sibTrans" cxnId="{8A967D4A-BC9F-4FEA-A3D8-516EE56D66AE}">
      <dgm:prSet/>
      <dgm:spPr/>
      <dgm:t>
        <a:bodyPr/>
        <a:lstStyle/>
        <a:p>
          <a:endParaRPr lang="en-US"/>
        </a:p>
      </dgm:t>
    </dgm:pt>
    <dgm:pt modelId="{D26F7CD7-F813-48AF-8278-919277F20BF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 b="0">
              <a:solidFill>
                <a:schemeClr val="bg2"/>
              </a:solidFill>
              <a:latin typeface="Berlin Sans FB"/>
            </a:rPr>
            <a:t>Work as a team/communication</a:t>
          </a:r>
        </a:p>
      </dgm:t>
    </dgm:pt>
    <dgm:pt modelId="{D65E96D2-72AD-4401-986A-D95C05E08029}" type="parTrans" cxnId="{5DD5CAC3-C1BE-4780-8B03-BB06A04870CB}">
      <dgm:prSet/>
      <dgm:spPr/>
      <dgm:t>
        <a:bodyPr/>
        <a:lstStyle/>
        <a:p>
          <a:endParaRPr lang="en-US"/>
        </a:p>
      </dgm:t>
    </dgm:pt>
    <dgm:pt modelId="{402C2598-76B3-4FAA-BAEF-C316EF198B61}" type="sibTrans" cxnId="{5DD5CAC3-C1BE-4780-8B03-BB06A04870CB}">
      <dgm:prSet/>
      <dgm:spPr/>
      <dgm:t>
        <a:bodyPr/>
        <a:lstStyle/>
        <a:p>
          <a:endParaRPr lang="en-US"/>
        </a:p>
      </dgm:t>
    </dgm:pt>
    <dgm:pt modelId="{CAF49B9A-00D8-4555-8ED6-D69144F238D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 b="0">
              <a:solidFill>
                <a:schemeClr val="bg2"/>
              </a:solidFill>
              <a:latin typeface="Berlin Sans FB"/>
            </a:rPr>
            <a:t>Emotional regulation</a:t>
          </a:r>
        </a:p>
      </dgm:t>
    </dgm:pt>
    <dgm:pt modelId="{4D9E2893-F636-4565-944A-21D182D993AD}" type="parTrans" cxnId="{A9539E6C-8901-4D49-8A2D-15B3E53665B8}">
      <dgm:prSet/>
      <dgm:spPr/>
      <dgm:t>
        <a:bodyPr/>
        <a:lstStyle/>
        <a:p>
          <a:endParaRPr lang="en-US"/>
        </a:p>
      </dgm:t>
    </dgm:pt>
    <dgm:pt modelId="{48810EF5-FD08-440D-91C5-E914F3546AF5}" type="sibTrans" cxnId="{A9539E6C-8901-4D49-8A2D-15B3E53665B8}">
      <dgm:prSet/>
      <dgm:spPr/>
      <dgm:t>
        <a:bodyPr/>
        <a:lstStyle/>
        <a:p>
          <a:endParaRPr lang="en-US"/>
        </a:p>
      </dgm:t>
    </dgm:pt>
    <dgm:pt modelId="{4505BD64-7D1B-4B19-AB9A-42C3FAB5C7D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 b="0">
              <a:solidFill>
                <a:schemeClr val="bg2"/>
              </a:solidFill>
              <a:latin typeface="Berlin Sans FB"/>
            </a:rPr>
            <a:t>Active listening</a:t>
          </a:r>
        </a:p>
      </dgm:t>
    </dgm:pt>
    <dgm:pt modelId="{825A59ED-10BA-4780-A658-0C607FCB9145}" type="parTrans" cxnId="{41360F16-5A08-409D-95BF-9591C662767E}">
      <dgm:prSet/>
      <dgm:spPr/>
      <dgm:t>
        <a:bodyPr/>
        <a:lstStyle/>
        <a:p>
          <a:endParaRPr lang="en-US"/>
        </a:p>
      </dgm:t>
    </dgm:pt>
    <dgm:pt modelId="{E01CA070-5019-4E11-B6BB-BDE4B37528DD}" type="sibTrans" cxnId="{41360F16-5A08-409D-95BF-9591C662767E}">
      <dgm:prSet/>
      <dgm:spPr/>
      <dgm:t>
        <a:bodyPr/>
        <a:lstStyle/>
        <a:p>
          <a:endParaRPr lang="en-US"/>
        </a:p>
      </dgm:t>
    </dgm:pt>
    <dgm:pt modelId="{37B13FBC-9B53-4D8E-A821-5E1DD625856D}" type="pres">
      <dgm:prSet presAssocID="{8AD73D65-155C-4219-9AA5-0295F17833F1}" presName="root" presStyleCnt="0">
        <dgm:presLayoutVars>
          <dgm:dir/>
          <dgm:resizeHandles val="exact"/>
        </dgm:presLayoutVars>
      </dgm:prSet>
      <dgm:spPr/>
    </dgm:pt>
    <dgm:pt modelId="{53FF72AF-EBFC-442D-8A75-E6E25EB9B7D7}" type="pres">
      <dgm:prSet presAssocID="{A3D69BE6-D400-4F45-85E7-26DF7AC1720D}" presName="compNode" presStyleCnt="0"/>
      <dgm:spPr/>
    </dgm:pt>
    <dgm:pt modelId="{06FA5DD6-DF0D-4271-ADF4-4EABEB16E551}" type="pres">
      <dgm:prSet presAssocID="{A3D69BE6-D400-4F45-85E7-26DF7AC1720D}" presName="bgRect" presStyleLbl="bgShp" presStyleIdx="0" presStyleCnt="5"/>
      <dgm:spPr/>
    </dgm:pt>
    <dgm:pt modelId="{D989B7F2-64DF-4402-829D-6EF0DD24EF79}" type="pres">
      <dgm:prSet presAssocID="{A3D69BE6-D400-4F45-85E7-26DF7AC1720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D5EA6F5B-02AD-4448-87B2-44CD5C481CE5}" type="pres">
      <dgm:prSet presAssocID="{A3D69BE6-D400-4F45-85E7-26DF7AC1720D}" presName="spaceRect" presStyleCnt="0"/>
      <dgm:spPr/>
    </dgm:pt>
    <dgm:pt modelId="{D4F53ADA-983A-4720-B380-059FCB9CAD32}" type="pres">
      <dgm:prSet presAssocID="{A3D69BE6-D400-4F45-85E7-26DF7AC1720D}" presName="parTx" presStyleLbl="revTx" presStyleIdx="0" presStyleCnt="5">
        <dgm:presLayoutVars>
          <dgm:chMax val="0"/>
          <dgm:chPref val="0"/>
        </dgm:presLayoutVars>
      </dgm:prSet>
      <dgm:spPr/>
    </dgm:pt>
    <dgm:pt modelId="{9AFEA282-5775-46D9-B4C9-8C3776CCDF7E}" type="pres">
      <dgm:prSet presAssocID="{6A3E88F9-9A16-4A42-94D4-3249E26EFBDD}" presName="sibTrans" presStyleCnt="0"/>
      <dgm:spPr/>
    </dgm:pt>
    <dgm:pt modelId="{47B3D4E0-2250-4BC2-BBCD-863FF5E9BC1B}" type="pres">
      <dgm:prSet presAssocID="{4CDDE441-B1E2-481C-B9E5-D82961F6196E}" presName="compNode" presStyleCnt="0"/>
      <dgm:spPr/>
    </dgm:pt>
    <dgm:pt modelId="{4CEF846F-391A-4408-A510-629178C93D3D}" type="pres">
      <dgm:prSet presAssocID="{4CDDE441-B1E2-481C-B9E5-D82961F6196E}" presName="bgRect" presStyleLbl="bgShp" presStyleIdx="1" presStyleCnt="5"/>
      <dgm:spPr/>
    </dgm:pt>
    <dgm:pt modelId="{55F9D816-F70F-43E2-961B-11995B8B8E0A}" type="pres">
      <dgm:prSet presAssocID="{4CDDE441-B1E2-481C-B9E5-D82961F6196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C940F0A4-AC06-42E0-8A90-0952D9B21762}" type="pres">
      <dgm:prSet presAssocID="{4CDDE441-B1E2-481C-B9E5-D82961F6196E}" presName="spaceRect" presStyleCnt="0"/>
      <dgm:spPr/>
    </dgm:pt>
    <dgm:pt modelId="{E091EA2A-AAFD-4F4E-9E54-F3B9398A8F55}" type="pres">
      <dgm:prSet presAssocID="{4CDDE441-B1E2-481C-B9E5-D82961F6196E}" presName="parTx" presStyleLbl="revTx" presStyleIdx="1" presStyleCnt="5">
        <dgm:presLayoutVars>
          <dgm:chMax val="0"/>
          <dgm:chPref val="0"/>
        </dgm:presLayoutVars>
      </dgm:prSet>
      <dgm:spPr/>
    </dgm:pt>
    <dgm:pt modelId="{8039D523-DB4A-474D-AB81-C4CA90C436B0}" type="pres">
      <dgm:prSet presAssocID="{CE9E7D1E-9B58-43EA-A67B-122101BF0520}" presName="sibTrans" presStyleCnt="0"/>
      <dgm:spPr/>
    </dgm:pt>
    <dgm:pt modelId="{2D735BE1-560B-458A-9B14-14BA2962154D}" type="pres">
      <dgm:prSet presAssocID="{D26F7CD7-F813-48AF-8278-919277F20BF4}" presName="compNode" presStyleCnt="0"/>
      <dgm:spPr/>
    </dgm:pt>
    <dgm:pt modelId="{90A5A947-6576-4771-83B4-E197FB079D9C}" type="pres">
      <dgm:prSet presAssocID="{D26F7CD7-F813-48AF-8278-919277F20BF4}" presName="bgRect" presStyleLbl="bgShp" presStyleIdx="2" presStyleCnt="5"/>
      <dgm:spPr/>
    </dgm:pt>
    <dgm:pt modelId="{8713A7C3-1166-4598-8054-29CCA87ED3EC}" type="pres">
      <dgm:prSet presAssocID="{D26F7CD7-F813-48AF-8278-919277F20BF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4F21365-D7EF-479C-9937-887408BE6BFC}" type="pres">
      <dgm:prSet presAssocID="{D26F7CD7-F813-48AF-8278-919277F20BF4}" presName="spaceRect" presStyleCnt="0"/>
      <dgm:spPr/>
    </dgm:pt>
    <dgm:pt modelId="{65655435-5740-43A4-A7C4-48D570CDD572}" type="pres">
      <dgm:prSet presAssocID="{D26F7CD7-F813-48AF-8278-919277F20BF4}" presName="parTx" presStyleLbl="revTx" presStyleIdx="2" presStyleCnt="5">
        <dgm:presLayoutVars>
          <dgm:chMax val="0"/>
          <dgm:chPref val="0"/>
        </dgm:presLayoutVars>
      </dgm:prSet>
      <dgm:spPr/>
    </dgm:pt>
    <dgm:pt modelId="{33C7CC83-8671-4608-921C-3C7367D8BE98}" type="pres">
      <dgm:prSet presAssocID="{402C2598-76B3-4FAA-BAEF-C316EF198B61}" presName="sibTrans" presStyleCnt="0"/>
      <dgm:spPr/>
    </dgm:pt>
    <dgm:pt modelId="{F75010F9-837A-4FD8-9739-889EC6014C6F}" type="pres">
      <dgm:prSet presAssocID="{CAF49B9A-00D8-4555-8ED6-D69144F238D6}" presName="compNode" presStyleCnt="0"/>
      <dgm:spPr/>
    </dgm:pt>
    <dgm:pt modelId="{704D0804-4C47-4A7B-AC72-2CE88505DA99}" type="pres">
      <dgm:prSet presAssocID="{CAF49B9A-00D8-4555-8ED6-D69144F238D6}" presName="bgRect" presStyleLbl="bgShp" presStyleIdx="3" presStyleCnt="5"/>
      <dgm:spPr/>
    </dgm:pt>
    <dgm:pt modelId="{F28C8F09-5574-4F92-B3C3-C60BF4229045}" type="pres">
      <dgm:prSet presAssocID="{CAF49B9A-00D8-4555-8ED6-D69144F238D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554F19A1-8734-4157-9E5B-DD7C0179316F}" type="pres">
      <dgm:prSet presAssocID="{CAF49B9A-00D8-4555-8ED6-D69144F238D6}" presName="spaceRect" presStyleCnt="0"/>
      <dgm:spPr/>
    </dgm:pt>
    <dgm:pt modelId="{18858C29-5261-4B84-B003-1D92BD98A893}" type="pres">
      <dgm:prSet presAssocID="{CAF49B9A-00D8-4555-8ED6-D69144F238D6}" presName="parTx" presStyleLbl="revTx" presStyleIdx="3" presStyleCnt="5">
        <dgm:presLayoutVars>
          <dgm:chMax val="0"/>
          <dgm:chPref val="0"/>
        </dgm:presLayoutVars>
      </dgm:prSet>
      <dgm:spPr/>
    </dgm:pt>
    <dgm:pt modelId="{90800E4E-4C01-4D2A-B52B-FE990727CC03}" type="pres">
      <dgm:prSet presAssocID="{48810EF5-FD08-440D-91C5-E914F3546AF5}" presName="sibTrans" presStyleCnt="0"/>
      <dgm:spPr/>
    </dgm:pt>
    <dgm:pt modelId="{2B3427E5-2A27-4E0F-BC37-3AB4FD0C233C}" type="pres">
      <dgm:prSet presAssocID="{4505BD64-7D1B-4B19-AB9A-42C3FAB5C7D1}" presName="compNode" presStyleCnt="0"/>
      <dgm:spPr/>
    </dgm:pt>
    <dgm:pt modelId="{311B09C1-1F3A-44CE-9AE0-14FE2CC0B7D0}" type="pres">
      <dgm:prSet presAssocID="{4505BD64-7D1B-4B19-AB9A-42C3FAB5C7D1}" presName="bgRect" presStyleLbl="bgShp" presStyleIdx="4" presStyleCnt="5"/>
      <dgm:spPr/>
    </dgm:pt>
    <dgm:pt modelId="{2F050089-F585-4813-BB56-073F1EE730AB}" type="pres">
      <dgm:prSet presAssocID="{4505BD64-7D1B-4B19-AB9A-42C3FAB5C7D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phones"/>
        </a:ext>
      </dgm:extLst>
    </dgm:pt>
    <dgm:pt modelId="{C04DB08F-AD71-46EC-B7CC-3742D0F1AFD0}" type="pres">
      <dgm:prSet presAssocID="{4505BD64-7D1B-4B19-AB9A-42C3FAB5C7D1}" presName="spaceRect" presStyleCnt="0"/>
      <dgm:spPr/>
    </dgm:pt>
    <dgm:pt modelId="{F406336D-6CA2-40E2-ABB3-6A23AFFA353C}" type="pres">
      <dgm:prSet presAssocID="{4505BD64-7D1B-4B19-AB9A-42C3FAB5C7D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B77C30B-F245-4E38-985B-A9C58506FF3B}" type="presOf" srcId="{D26F7CD7-F813-48AF-8278-919277F20BF4}" destId="{65655435-5740-43A4-A7C4-48D570CDD572}" srcOrd="0" destOrd="0" presId="urn:microsoft.com/office/officeart/2018/2/layout/IconVerticalSolidList"/>
    <dgm:cxn modelId="{41360F16-5A08-409D-95BF-9591C662767E}" srcId="{8AD73D65-155C-4219-9AA5-0295F17833F1}" destId="{4505BD64-7D1B-4B19-AB9A-42C3FAB5C7D1}" srcOrd="4" destOrd="0" parTransId="{825A59ED-10BA-4780-A658-0C607FCB9145}" sibTransId="{E01CA070-5019-4E11-B6BB-BDE4B37528DD}"/>
    <dgm:cxn modelId="{8A967D4A-BC9F-4FEA-A3D8-516EE56D66AE}" srcId="{8AD73D65-155C-4219-9AA5-0295F17833F1}" destId="{4CDDE441-B1E2-481C-B9E5-D82961F6196E}" srcOrd="1" destOrd="0" parTransId="{2262272A-048C-47AF-A053-D01908D3CFFE}" sibTransId="{CE9E7D1E-9B58-43EA-A67B-122101BF0520}"/>
    <dgm:cxn modelId="{A9539E6C-8901-4D49-8A2D-15B3E53665B8}" srcId="{8AD73D65-155C-4219-9AA5-0295F17833F1}" destId="{CAF49B9A-00D8-4555-8ED6-D69144F238D6}" srcOrd="3" destOrd="0" parTransId="{4D9E2893-F636-4565-944A-21D182D993AD}" sibTransId="{48810EF5-FD08-440D-91C5-E914F3546AF5}"/>
    <dgm:cxn modelId="{2CC2307C-F9EE-49E1-A08A-061087682EAC}" type="presOf" srcId="{4505BD64-7D1B-4B19-AB9A-42C3FAB5C7D1}" destId="{F406336D-6CA2-40E2-ABB3-6A23AFFA353C}" srcOrd="0" destOrd="0" presId="urn:microsoft.com/office/officeart/2018/2/layout/IconVerticalSolidList"/>
    <dgm:cxn modelId="{AF2DB6AF-088A-4768-A477-650C35795FD9}" type="presOf" srcId="{CAF49B9A-00D8-4555-8ED6-D69144F238D6}" destId="{18858C29-5261-4B84-B003-1D92BD98A893}" srcOrd="0" destOrd="0" presId="urn:microsoft.com/office/officeart/2018/2/layout/IconVerticalSolidList"/>
    <dgm:cxn modelId="{7FD1FAB5-983E-4AA8-9EA9-BC2DCFC37E58}" type="presOf" srcId="{4CDDE441-B1E2-481C-B9E5-D82961F6196E}" destId="{E091EA2A-AAFD-4F4E-9E54-F3B9398A8F55}" srcOrd="0" destOrd="0" presId="urn:microsoft.com/office/officeart/2018/2/layout/IconVerticalSolidList"/>
    <dgm:cxn modelId="{5DD5CAC3-C1BE-4780-8B03-BB06A04870CB}" srcId="{8AD73D65-155C-4219-9AA5-0295F17833F1}" destId="{D26F7CD7-F813-48AF-8278-919277F20BF4}" srcOrd="2" destOrd="0" parTransId="{D65E96D2-72AD-4401-986A-D95C05E08029}" sibTransId="{402C2598-76B3-4FAA-BAEF-C316EF198B61}"/>
    <dgm:cxn modelId="{A6CC11E6-A513-4955-A5A9-F9DA52B11BDD}" srcId="{8AD73D65-155C-4219-9AA5-0295F17833F1}" destId="{A3D69BE6-D400-4F45-85E7-26DF7AC1720D}" srcOrd="0" destOrd="0" parTransId="{CD992B6B-741F-42A4-B664-719965F3887F}" sibTransId="{6A3E88F9-9A16-4A42-94D4-3249E26EFBDD}"/>
    <dgm:cxn modelId="{892C25F7-E21C-4FFF-A066-40E3A55ABF43}" type="presOf" srcId="{8AD73D65-155C-4219-9AA5-0295F17833F1}" destId="{37B13FBC-9B53-4D8E-A821-5E1DD625856D}" srcOrd="0" destOrd="0" presId="urn:microsoft.com/office/officeart/2018/2/layout/IconVerticalSolidList"/>
    <dgm:cxn modelId="{7CD45BF9-5B3C-4F3F-8DCD-401507C31958}" type="presOf" srcId="{A3D69BE6-D400-4F45-85E7-26DF7AC1720D}" destId="{D4F53ADA-983A-4720-B380-059FCB9CAD32}" srcOrd="0" destOrd="0" presId="urn:microsoft.com/office/officeart/2018/2/layout/IconVerticalSolidList"/>
    <dgm:cxn modelId="{328A8A9F-E871-417E-8E4A-068A84209CFB}" type="presParOf" srcId="{37B13FBC-9B53-4D8E-A821-5E1DD625856D}" destId="{53FF72AF-EBFC-442D-8A75-E6E25EB9B7D7}" srcOrd="0" destOrd="0" presId="urn:microsoft.com/office/officeart/2018/2/layout/IconVerticalSolidList"/>
    <dgm:cxn modelId="{8CC06765-386E-4E6C-BECF-15B18A1A76B0}" type="presParOf" srcId="{53FF72AF-EBFC-442D-8A75-E6E25EB9B7D7}" destId="{06FA5DD6-DF0D-4271-ADF4-4EABEB16E551}" srcOrd="0" destOrd="0" presId="urn:microsoft.com/office/officeart/2018/2/layout/IconVerticalSolidList"/>
    <dgm:cxn modelId="{44C6804A-72DC-4846-885F-219F49A969F3}" type="presParOf" srcId="{53FF72AF-EBFC-442D-8A75-E6E25EB9B7D7}" destId="{D989B7F2-64DF-4402-829D-6EF0DD24EF79}" srcOrd="1" destOrd="0" presId="urn:microsoft.com/office/officeart/2018/2/layout/IconVerticalSolidList"/>
    <dgm:cxn modelId="{8B42FE3D-D910-4A0B-965A-4A2A15EF85E1}" type="presParOf" srcId="{53FF72AF-EBFC-442D-8A75-E6E25EB9B7D7}" destId="{D5EA6F5B-02AD-4448-87B2-44CD5C481CE5}" srcOrd="2" destOrd="0" presId="urn:microsoft.com/office/officeart/2018/2/layout/IconVerticalSolidList"/>
    <dgm:cxn modelId="{7336E4BC-7F6A-4D5F-8BAF-C858BB132772}" type="presParOf" srcId="{53FF72AF-EBFC-442D-8A75-E6E25EB9B7D7}" destId="{D4F53ADA-983A-4720-B380-059FCB9CAD32}" srcOrd="3" destOrd="0" presId="urn:microsoft.com/office/officeart/2018/2/layout/IconVerticalSolidList"/>
    <dgm:cxn modelId="{17A46A54-E860-43E6-8C21-CB290B97E856}" type="presParOf" srcId="{37B13FBC-9B53-4D8E-A821-5E1DD625856D}" destId="{9AFEA282-5775-46D9-B4C9-8C3776CCDF7E}" srcOrd="1" destOrd="0" presId="urn:microsoft.com/office/officeart/2018/2/layout/IconVerticalSolidList"/>
    <dgm:cxn modelId="{3AE00544-5CB3-45CE-A076-69781E67314D}" type="presParOf" srcId="{37B13FBC-9B53-4D8E-A821-5E1DD625856D}" destId="{47B3D4E0-2250-4BC2-BBCD-863FF5E9BC1B}" srcOrd="2" destOrd="0" presId="urn:microsoft.com/office/officeart/2018/2/layout/IconVerticalSolidList"/>
    <dgm:cxn modelId="{38C8ADA5-3863-44EB-9B37-B42653F5D69A}" type="presParOf" srcId="{47B3D4E0-2250-4BC2-BBCD-863FF5E9BC1B}" destId="{4CEF846F-391A-4408-A510-629178C93D3D}" srcOrd="0" destOrd="0" presId="urn:microsoft.com/office/officeart/2018/2/layout/IconVerticalSolidList"/>
    <dgm:cxn modelId="{471DAC3A-20A8-4157-B87F-C3C25849C413}" type="presParOf" srcId="{47B3D4E0-2250-4BC2-BBCD-863FF5E9BC1B}" destId="{55F9D816-F70F-43E2-961B-11995B8B8E0A}" srcOrd="1" destOrd="0" presId="urn:microsoft.com/office/officeart/2018/2/layout/IconVerticalSolidList"/>
    <dgm:cxn modelId="{806A8441-19A3-4BA6-ACDA-ABF092A341B0}" type="presParOf" srcId="{47B3D4E0-2250-4BC2-BBCD-863FF5E9BC1B}" destId="{C940F0A4-AC06-42E0-8A90-0952D9B21762}" srcOrd="2" destOrd="0" presId="urn:microsoft.com/office/officeart/2018/2/layout/IconVerticalSolidList"/>
    <dgm:cxn modelId="{F79D6E11-FD80-4D09-ADF0-6E091C6F48EA}" type="presParOf" srcId="{47B3D4E0-2250-4BC2-BBCD-863FF5E9BC1B}" destId="{E091EA2A-AAFD-4F4E-9E54-F3B9398A8F55}" srcOrd="3" destOrd="0" presId="urn:microsoft.com/office/officeart/2018/2/layout/IconVerticalSolidList"/>
    <dgm:cxn modelId="{78E12084-366F-468C-9F48-C3DE29778A39}" type="presParOf" srcId="{37B13FBC-9B53-4D8E-A821-5E1DD625856D}" destId="{8039D523-DB4A-474D-AB81-C4CA90C436B0}" srcOrd="3" destOrd="0" presId="urn:microsoft.com/office/officeart/2018/2/layout/IconVerticalSolidList"/>
    <dgm:cxn modelId="{0E39FA47-A42F-45B6-81F6-0989EF3AE0E9}" type="presParOf" srcId="{37B13FBC-9B53-4D8E-A821-5E1DD625856D}" destId="{2D735BE1-560B-458A-9B14-14BA2962154D}" srcOrd="4" destOrd="0" presId="urn:microsoft.com/office/officeart/2018/2/layout/IconVerticalSolidList"/>
    <dgm:cxn modelId="{A4C1882A-F62E-49ED-82F0-81FFB93B2A2A}" type="presParOf" srcId="{2D735BE1-560B-458A-9B14-14BA2962154D}" destId="{90A5A947-6576-4771-83B4-E197FB079D9C}" srcOrd="0" destOrd="0" presId="urn:microsoft.com/office/officeart/2018/2/layout/IconVerticalSolidList"/>
    <dgm:cxn modelId="{51532AAE-5D11-43AE-9A1D-47063A1E95D1}" type="presParOf" srcId="{2D735BE1-560B-458A-9B14-14BA2962154D}" destId="{8713A7C3-1166-4598-8054-29CCA87ED3EC}" srcOrd="1" destOrd="0" presId="urn:microsoft.com/office/officeart/2018/2/layout/IconVerticalSolidList"/>
    <dgm:cxn modelId="{3B9F8750-DCA3-4B7B-BCB7-503B229F8FA0}" type="presParOf" srcId="{2D735BE1-560B-458A-9B14-14BA2962154D}" destId="{04F21365-D7EF-479C-9937-887408BE6BFC}" srcOrd="2" destOrd="0" presId="urn:microsoft.com/office/officeart/2018/2/layout/IconVerticalSolidList"/>
    <dgm:cxn modelId="{C225FE9B-4A06-4D84-A49D-05F2BAB3D46B}" type="presParOf" srcId="{2D735BE1-560B-458A-9B14-14BA2962154D}" destId="{65655435-5740-43A4-A7C4-48D570CDD572}" srcOrd="3" destOrd="0" presId="urn:microsoft.com/office/officeart/2018/2/layout/IconVerticalSolidList"/>
    <dgm:cxn modelId="{9851FDFE-F4F0-47AC-A399-27A223373252}" type="presParOf" srcId="{37B13FBC-9B53-4D8E-A821-5E1DD625856D}" destId="{33C7CC83-8671-4608-921C-3C7367D8BE98}" srcOrd="5" destOrd="0" presId="urn:microsoft.com/office/officeart/2018/2/layout/IconVerticalSolidList"/>
    <dgm:cxn modelId="{D9592846-E499-4972-86B4-66A7E49837BA}" type="presParOf" srcId="{37B13FBC-9B53-4D8E-A821-5E1DD625856D}" destId="{F75010F9-837A-4FD8-9739-889EC6014C6F}" srcOrd="6" destOrd="0" presId="urn:microsoft.com/office/officeart/2018/2/layout/IconVerticalSolidList"/>
    <dgm:cxn modelId="{BBD692F0-B428-466B-A5FB-EEC81984806E}" type="presParOf" srcId="{F75010F9-837A-4FD8-9739-889EC6014C6F}" destId="{704D0804-4C47-4A7B-AC72-2CE88505DA99}" srcOrd="0" destOrd="0" presId="urn:microsoft.com/office/officeart/2018/2/layout/IconVerticalSolidList"/>
    <dgm:cxn modelId="{D1AAC561-60D7-4C52-994A-EF223C723432}" type="presParOf" srcId="{F75010F9-837A-4FD8-9739-889EC6014C6F}" destId="{F28C8F09-5574-4F92-B3C3-C60BF4229045}" srcOrd="1" destOrd="0" presId="urn:microsoft.com/office/officeart/2018/2/layout/IconVerticalSolidList"/>
    <dgm:cxn modelId="{BB83A67E-EBA8-45D3-B8F0-EC10E1A69DDE}" type="presParOf" srcId="{F75010F9-837A-4FD8-9739-889EC6014C6F}" destId="{554F19A1-8734-4157-9E5B-DD7C0179316F}" srcOrd="2" destOrd="0" presId="urn:microsoft.com/office/officeart/2018/2/layout/IconVerticalSolidList"/>
    <dgm:cxn modelId="{062AA338-5B33-4BB2-9E7D-D43B41E61760}" type="presParOf" srcId="{F75010F9-837A-4FD8-9739-889EC6014C6F}" destId="{18858C29-5261-4B84-B003-1D92BD98A893}" srcOrd="3" destOrd="0" presId="urn:microsoft.com/office/officeart/2018/2/layout/IconVerticalSolidList"/>
    <dgm:cxn modelId="{748286C7-72C8-427C-B74E-F501684C1ADE}" type="presParOf" srcId="{37B13FBC-9B53-4D8E-A821-5E1DD625856D}" destId="{90800E4E-4C01-4D2A-B52B-FE990727CC03}" srcOrd="7" destOrd="0" presId="urn:microsoft.com/office/officeart/2018/2/layout/IconVerticalSolidList"/>
    <dgm:cxn modelId="{66E6EDCE-35AB-48F2-A4B4-D6BCE0BB64CE}" type="presParOf" srcId="{37B13FBC-9B53-4D8E-A821-5E1DD625856D}" destId="{2B3427E5-2A27-4E0F-BC37-3AB4FD0C233C}" srcOrd="8" destOrd="0" presId="urn:microsoft.com/office/officeart/2018/2/layout/IconVerticalSolidList"/>
    <dgm:cxn modelId="{BE594ECA-3FAB-42AC-9EC9-7F2741F2EDD7}" type="presParOf" srcId="{2B3427E5-2A27-4E0F-BC37-3AB4FD0C233C}" destId="{311B09C1-1F3A-44CE-9AE0-14FE2CC0B7D0}" srcOrd="0" destOrd="0" presId="urn:microsoft.com/office/officeart/2018/2/layout/IconVerticalSolidList"/>
    <dgm:cxn modelId="{6EDB7C70-8009-4021-9348-CD534BE1D438}" type="presParOf" srcId="{2B3427E5-2A27-4E0F-BC37-3AB4FD0C233C}" destId="{2F050089-F585-4813-BB56-073F1EE730AB}" srcOrd="1" destOrd="0" presId="urn:microsoft.com/office/officeart/2018/2/layout/IconVerticalSolidList"/>
    <dgm:cxn modelId="{30DC80B7-271B-40F9-9B09-71B26B6723E4}" type="presParOf" srcId="{2B3427E5-2A27-4E0F-BC37-3AB4FD0C233C}" destId="{C04DB08F-AD71-46EC-B7CC-3742D0F1AFD0}" srcOrd="2" destOrd="0" presId="urn:microsoft.com/office/officeart/2018/2/layout/IconVerticalSolidList"/>
    <dgm:cxn modelId="{F41B1D61-DC46-4DF6-92B1-3D92F9D05B87}" type="presParOf" srcId="{2B3427E5-2A27-4E0F-BC37-3AB4FD0C233C}" destId="{F406336D-6CA2-40E2-ABB3-6A23AFFA353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003305-9E82-47E0-A7FE-F34B1ABB20D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9A75C73-0F49-4F90-8AA2-E81237188EAB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hlinkClick xmlns:r="http://schemas.openxmlformats.org/officeDocument/2006/relationships" r:id="rId1"/>
            </a:rPr>
            <a:t>How to help someone with emotional trauma</a:t>
          </a:r>
          <a:endParaRPr lang="en-US"/>
        </a:p>
      </dgm:t>
    </dgm:pt>
    <dgm:pt modelId="{4831A5E9-5151-45C7-86C9-CE08437B2D51}" type="parTrans" cxnId="{5F4062BC-3370-4239-9FCC-8355FB72AAFA}">
      <dgm:prSet/>
      <dgm:spPr/>
      <dgm:t>
        <a:bodyPr/>
        <a:lstStyle/>
        <a:p>
          <a:endParaRPr lang="en-US"/>
        </a:p>
      </dgm:t>
    </dgm:pt>
    <dgm:pt modelId="{6750B6E1-E404-4B80-A25B-3C1E5689BC29}" type="sibTrans" cxnId="{5F4062BC-3370-4239-9FCC-8355FB72AAFA}">
      <dgm:prSet/>
      <dgm:spPr/>
      <dgm:t>
        <a:bodyPr/>
        <a:lstStyle/>
        <a:p>
          <a:endParaRPr lang="en-US"/>
        </a:p>
      </dgm:t>
    </dgm:pt>
    <dgm:pt modelId="{257FF855-511E-44C1-AAD1-05CE69AB4FF9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hlinkClick xmlns:r="http://schemas.openxmlformats.org/officeDocument/2006/relationships" r:id="rId2"/>
            </a:rPr>
            <a:t>What are the top 10 Behavioral Skills for Managers? with Examples - Risely</a:t>
          </a:r>
          <a:endParaRPr lang="en-US"/>
        </a:p>
      </dgm:t>
    </dgm:pt>
    <dgm:pt modelId="{2C9191BF-6060-4886-ABC0-F2ED8B78370E}" type="parTrans" cxnId="{CD0377F4-F46E-48BF-B3ED-BA426E106D7B}">
      <dgm:prSet/>
      <dgm:spPr/>
      <dgm:t>
        <a:bodyPr/>
        <a:lstStyle/>
        <a:p>
          <a:endParaRPr lang="en-US"/>
        </a:p>
      </dgm:t>
    </dgm:pt>
    <dgm:pt modelId="{69D19B5D-6D48-4005-A1E9-1C76D6450DE3}" type="sibTrans" cxnId="{CD0377F4-F46E-48BF-B3ED-BA426E106D7B}">
      <dgm:prSet/>
      <dgm:spPr/>
      <dgm:t>
        <a:bodyPr/>
        <a:lstStyle/>
        <a:p>
          <a:endParaRPr lang="en-US"/>
        </a:p>
      </dgm:t>
    </dgm:pt>
    <dgm:pt modelId="{80872DA7-2636-4E3A-9139-A38123F7149F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hlinkClick xmlns:r="http://schemas.openxmlformats.org/officeDocument/2006/relationships" r:id="rId3"/>
            </a:rPr>
            <a:t>https://www.youtube.com/watch?v=</a:t>
          </a:r>
          <a:r>
            <a:rPr lang="en-US">
              <a:latin typeface="Trade Gothic Next Cond"/>
              <a:hlinkClick xmlns:r="http://schemas.openxmlformats.org/officeDocument/2006/relationships" r:id="rId3"/>
            </a:rPr>
            <a:t>7wUCyjiyXdg</a:t>
          </a:r>
          <a:r>
            <a:rPr lang="en-US">
              <a:latin typeface="Trade Gothic Next Cond"/>
            </a:rPr>
            <a:t> </a:t>
          </a:r>
          <a:endParaRPr lang="en-US"/>
        </a:p>
      </dgm:t>
    </dgm:pt>
    <dgm:pt modelId="{8462A0D7-24A6-4FE9-B7D5-0002E0543C71}" type="parTrans" cxnId="{F07D7497-705D-4ECF-BC8C-7472430463CD}">
      <dgm:prSet/>
      <dgm:spPr/>
      <dgm:t>
        <a:bodyPr/>
        <a:lstStyle/>
        <a:p>
          <a:endParaRPr lang="en-US"/>
        </a:p>
      </dgm:t>
    </dgm:pt>
    <dgm:pt modelId="{743AC33D-0AAB-42A1-84D5-463AE4FD4E5D}" type="sibTrans" cxnId="{F07D7497-705D-4ECF-BC8C-7472430463CD}">
      <dgm:prSet/>
      <dgm:spPr/>
      <dgm:t>
        <a:bodyPr/>
        <a:lstStyle/>
        <a:p>
          <a:endParaRPr lang="en-US"/>
        </a:p>
      </dgm:t>
    </dgm:pt>
    <dgm:pt modelId="{C97BD3AD-A0D9-4B68-B7EC-7447301FFB0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hlinkClick xmlns:r="http://schemas.openxmlformats.org/officeDocument/2006/relationships" r:id="rId3"/>
            </a:rPr>
            <a:t>Active Listening Skills</a:t>
          </a:r>
          <a:endParaRPr lang="en-US"/>
        </a:p>
      </dgm:t>
    </dgm:pt>
    <dgm:pt modelId="{DC54A1ED-B6E2-4C84-B357-7B0D5CB8AE30}" type="parTrans" cxnId="{A9C5761A-9CDB-4B55-B8E1-3BBE8F4F5DC3}">
      <dgm:prSet/>
      <dgm:spPr/>
      <dgm:t>
        <a:bodyPr/>
        <a:lstStyle/>
        <a:p>
          <a:endParaRPr lang="en-US"/>
        </a:p>
      </dgm:t>
    </dgm:pt>
    <dgm:pt modelId="{9B45205C-3FFF-4FF3-80B1-D2B01A94F833}" type="sibTrans" cxnId="{A9C5761A-9CDB-4B55-B8E1-3BBE8F4F5DC3}">
      <dgm:prSet/>
      <dgm:spPr/>
      <dgm:t>
        <a:bodyPr/>
        <a:lstStyle/>
        <a:p>
          <a:endParaRPr lang="en-US"/>
        </a:p>
      </dgm:t>
    </dgm:pt>
    <dgm:pt modelId="{800D6DA4-1BEF-434C-B5DD-39C6657B15F6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>
              <a:hlinkClick xmlns:r="http://schemas.openxmlformats.org/officeDocument/2006/relationships" r:id="rId4"/>
            </a:rPr>
            <a:t>What Are Communication Skills? Top 10!</a:t>
          </a:r>
          <a:endParaRPr lang="en-US">
            <a:latin typeface="Trade Gothic Next Cond"/>
          </a:endParaRPr>
        </a:p>
      </dgm:t>
    </dgm:pt>
    <dgm:pt modelId="{B1C671D5-866D-4E44-A211-4090C475FF6E}" type="parTrans" cxnId="{A551B163-6BC4-4405-B7A6-19BB17161D9F}">
      <dgm:prSet/>
      <dgm:spPr/>
    </dgm:pt>
    <dgm:pt modelId="{2CE6FC86-8D70-457E-B86E-EF57B44FF5A0}" type="sibTrans" cxnId="{A551B163-6BC4-4405-B7A6-19BB17161D9F}">
      <dgm:prSet/>
      <dgm:spPr/>
    </dgm:pt>
    <dgm:pt modelId="{B5B59165-05AA-4E12-A577-A2ACB885E268}" type="pres">
      <dgm:prSet presAssocID="{0F003305-9E82-47E0-A7FE-F34B1ABB20D4}" presName="root" presStyleCnt="0">
        <dgm:presLayoutVars>
          <dgm:dir/>
          <dgm:resizeHandles val="exact"/>
        </dgm:presLayoutVars>
      </dgm:prSet>
      <dgm:spPr/>
    </dgm:pt>
    <dgm:pt modelId="{67577D4A-6106-4304-85AA-6D8D66082FE5}" type="pres">
      <dgm:prSet presAssocID="{A9A75C73-0F49-4F90-8AA2-E81237188EAB}" presName="compNode" presStyleCnt="0"/>
      <dgm:spPr/>
    </dgm:pt>
    <dgm:pt modelId="{D2565908-B339-4B61-A102-CEDC7A3584B9}" type="pres">
      <dgm:prSet presAssocID="{A9A75C73-0F49-4F90-8AA2-E81237188EAB}" presName="bgRect" presStyleLbl="bgShp" presStyleIdx="0" presStyleCnt="5"/>
      <dgm:spPr/>
    </dgm:pt>
    <dgm:pt modelId="{69F0B553-5460-4557-B1DC-FE58D017A6FE}" type="pres">
      <dgm:prSet presAssocID="{A9A75C73-0F49-4F90-8AA2-E81237188EAB}" presName="iconRect" presStyleLbl="node1" presStyleIdx="0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26C3B4C6-8169-44AF-96C0-200DCB8240B1}" type="pres">
      <dgm:prSet presAssocID="{A9A75C73-0F49-4F90-8AA2-E81237188EAB}" presName="spaceRect" presStyleCnt="0"/>
      <dgm:spPr/>
    </dgm:pt>
    <dgm:pt modelId="{C4FE4CBC-47B3-489D-B6C7-15AA2162F676}" type="pres">
      <dgm:prSet presAssocID="{A9A75C73-0F49-4F90-8AA2-E81237188EAB}" presName="parTx" presStyleLbl="revTx" presStyleIdx="0" presStyleCnt="5">
        <dgm:presLayoutVars>
          <dgm:chMax val="0"/>
          <dgm:chPref val="0"/>
        </dgm:presLayoutVars>
      </dgm:prSet>
      <dgm:spPr/>
    </dgm:pt>
    <dgm:pt modelId="{3B933790-325A-493B-A2D0-02090F7933B6}" type="pres">
      <dgm:prSet presAssocID="{6750B6E1-E404-4B80-A25B-3C1E5689BC29}" presName="sibTrans" presStyleCnt="0"/>
      <dgm:spPr/>
    </dgm:pt>
    <dgm:pt modelId="{CA838AEE-A99D-4BF8-9B55-A9C35E511E3C}" type="pres">
      <dgm:prSet presAssocID="{257FF855-511E-44C1-AAD1-05CE69AB4FF9}" presName="compNode" presStyleCnt="0"/>
      <dgm:spPr/>
    </dgm:pt>
    <dgm:pt modelId="{E980ECA4-DE08-4086-8AF3-70E63C2BC8B6}" type="pres">
      <dgm:prSet presAssocID="{257FF855-511E-44C1-AAD1-05CE69AB4FF9}" presName="bgRect" presStyleLbl="bgShp" presStyleIdx="1" presStyleCnt="5"/>
      <dgm:spPr/>
    </dgm:pt>
    <dgm:pt modelId="{3369CB85-C812-4317-AF5C-DEC79469C24C}" type="pres">
      <dgm:prSet presAssocID="{257FF855-511E-44C1-AAD1-05CE69AB4FF9}" presName="iconRect" presStyleLbl="node1" presStyleIdx="1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54ED6ED-F703-4BC7-8D40-EE263FA33CC2}" type="pres">
      <dgm:prSet presAssocID="{257FF855-511E-44C1-AAD1-05CE69AB4FF9}" presName="spaceRect" presStyleCnt="0"/>
      <dgm:spPr/>
    </dgm:pt>
    <dgm:pt modelId="{72145249-CD36-4548-B84D-E833F820D67C}" type="pres">
      <dgm:prSet presAssocID="{257FF855-511E-44C1-AAD1-05CE69AB4FF9}" presName="parTx" presStyleLbl="revTx" presStyleIdx="1" presStyleCnt="5">
        <dgm:presLayoutVars>
          <dgm:chMax val="0"/>
          <dgm:chPref val="0"/>
        </dgm:presLayoutVars>
      </dgm:prSet>
      <dgm:spPr/>
    </dgm:pt>
    <dgm:pt modelId="{29F6C650-6204-47BF-A31E-738FA8A8FB16}" type="pres">
      <dgm:prSet presAssocID="{69D19B5D-6D48-4005-A1E9-1C76D6450DE3}" presName="sibTrans" presStyleCnt="0"/>
      <dgm:spPr/>
    </dgm:pt>
    <dgm:pt modelId="{44019DF0-6BB8-455C-88CD-62E1BA2EB2E7}" type="pres">
      <dgm:prSet presAssocID="{800D6DA4-1BEF-434C-B5DD-39C6657B15F6}" presName="compNode" presStyleCnt="0"/>
      <dgm:spPr/>
    </dgm:pt>
    <dgm:pt modelId="{51299A4D-7E26-40E2-B6E1-F4574D6338C4}" type="pres">
      <dgm:prSet presAssocID="{800D6DA4-1BEF-434C-B5DD-39C6657B15F6}" presName="bgRect" presStyleLbl="bgShp" presStyleIdx="2" presStyleCnt="5"/>
      <dgm:spPr/>
    </dgm:pt>
    <dgm:pt modelId="{0FC7BCB1-D577-4BD2-9845-A00253206CDE}" type="pres">
      <dgm:prSet presAssocID="{800D6DA4-1BEF-434C-B5DD-39C6657B15F6}" presName="iconRect" presStyleLbl="node1" presStyleIdx="2" presStyleCnt="5"/>
      <dgm:spPr/>
    </dgm:pt>
    <dgm:pt modelId="{6C95021A-260D-4E1D-A550-D139F7C9F929}" type="pres">
      <dgm:prSet presAssocID="{800D6DA4-1BEF-434C-B5DD-39C6657B15F6}" presName="spaceRect" presStyleCnt="0"/>
      <dgm:spPr/>
    </dgm:pt>
    <dgm:pt modelId="{4AC3F148-A503-48B0-B023-43BC1070ED08}" type="pres">
      <dgm:prSet presAssocID="{800D6DA4-1BEF-434C-B5DD-39C6657B15F6}" presName="parTx" presStyleLbl="revTx" presStyleIdx="2" presStyleCnt="5">
        <dgm:presLayoutVars>
          <dgm:chMax val="0"/>
          <dgm:chPref val="0"/>
        </dgm:presLayoutVars>
      </dgm:prSet>
      <dgm:spPr/>
    </dgm:pt>
    <dgm:pt modelId="{5477D229-95BE-4C35-B994-AD1729909D43}" type="pres">
      <dgm:prSet presAssocID="{2CE6FC86-8D70-457E-B86E-EF57B44FF5A0}" presName="sibTrans" presStyleCnt="0"/>
      <dgm:spPr/>
    </dgm:pt>
    <dgm:pt modelId="{726AB7B7-6AAF-48F8-BCFB-B71D47F8669B}" type="pres">
      <dgm:prSet presAssocID="{80872DA7-2636-4E3A-9139-A38123F7149F}" presName="compNode" presStyleCnt="0"/>
      <dgm:spPr/>
    </dgm:pt>
    <dgm:pt modelId="{E626181E-7345-4B82-AAA9-264BA2FF03D7}" type="pres">
      <dgm:prSet presAssocID="{80872DA7-2636-4E3A-9139-A38123F7149F}" presName="bgRect" presStyleLbl="bgShp" presStyleIdx="3" presStyleCnt="5"/>
      <dgm:spPr/>
    </dgm:pt>
    <dgm:pt modelId="{CBE6A2CE-D708-4B51-B92D-DDF12916569D}" type="pres">
      <dgm:prSet presAssocID="{80872DA7-2636-4E3A-9139-A38123F7149F}" presName="iconRect" presStyleLbl="node1" presStyleIdx="3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304F2822-31E8-4280-9475-15D76884FB2D}" type="pres">
      <dgm:prSet presAssocID="{80872DA7-2636-4E3A-9139-A38123F7149F}" presName="spaceRect" presStyleCnt="0"/>
      <dgm:spPr/>
    </dgm:pt>
    <dgm:pt modelId="{341B4BBE-E688-4116-9D2E-92F98C79EC42}" type="pres">
      <dgm:prSet presAssocID="{80872DA7-2636-4E3A-9139-A38123F7149F}" presName="parTx" presStyleLbl="revTx" presStyleIdx="3" presStyleCnt="5">
        <dgm:presLayoutVars>
          <dgm:chMax val="0"/>
          <dgm:chPref val="0"/>
        </dgm:presLayoutVars>
      </dgm:prSet>
      <dgm:spPr/>
    </dgm:pt>
    <dgm:pt modelId="{98F43E74-4ABE-47B7-A7F5-EE509A9B108D}" type="pres">
      <dgm:prSet presAssocID="{743AC33D-0AAB-42A1-84D5-463AE4FD4E5D}" presName="sibTrans" presStyleCnt="0"/>
      <dgm:spPr/>
    </dgm:pt>
    <dgm:pt modelId="{1CDBA48C-F48B-4E85-BA25-54BD9E5B1921}" type="pres">
      <dgm:prSet presAssocID="{C97BD3AD-A0D9-4B68-B7EC-7447301FFB09}" presName="compNode" presStyleCnt="0"/>
      <dgm:spPr/>
    </dgm:pt>
    <dgm:pt modelId="{F46132A6-1C16-4132-8886-AC3CB25910CA}" type="pres">
      <dgm:prSet presAssocID="{C97BD3AD-A0D9-4B68-B7EC-7447301FFB09}" presName="bgRect" presStyleLbl="bgShp" presStyleIdx="4" presStyleCnt="5"/>
      <dgm:spPr/>
    </dgm:pt>
    <dgm:pt modelId="{4EC3701C-E83E-4D09-B593-B81BC0100207}" type="pres">
      <dgm:prSet presAssocID="{C97BD3AD-A0D9-4B68-B7EC-7447301FFB09}" presName="iconRect" presStyleLbl="node1" presStyleIdx="4" presStyleCnt="5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phones"/>
        </a:ext>
      </dgm:extLst>
    </dgm:pt>
    <dgm:pt modelId="{0C4B4E30-5C1A-4A60-93F6-7226FFE3EA67}" type="pres">
      <dgm:prSet presAssocID="{C97BD3AD-A0D9-4B68-B7EC-7447301FFB09}" presName="spaceRect" presStyleCnt="0"/>
      <dgm:spPr/>
    </dgm:pt>
    <dgm:pt modelId="{F00881EF-E03F-42D3-9DB5-A248F18A27F9}" type="pres">
      <dgm:prSet presAssocID="{C97BD3AD-A0D9-4B68-B7EC-7447301FFB0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EC0B814-4184-4042-A07E-DF61C4978E4E}" type="presOf" srcId="{0F003305-9E82-47E0-A7FE-F34B1ABB20D4}" destId="{B5B59165-05AA-4E12-A577-A2ACB885E268}" srcOrd="0" destOrd="0" presId="urn:microsoft.com/office/officeart/2018/2/layout/IconVerticalSolidList"/>
    <dgm:cxn modelId="{A9C5761A-9CDB-4B55-B8E1-3BBE8F4F5DC3}" srcId="{0F003305-9E82-47E0-A7FE-F34B1ABB20D4}" destId="{C97BD3AD-A0D9-4B68-B7EC-7447301FFB09}" srcOrd="4" destOrd="0" parTransId="{DC54A1ED-B6E2-4C84-B357-7B0D5CB8AE30}" sibTransId="{9B45205C-3FFF-4FF3-80B1-D2B01A94F833}"/>
    <dgm:cxn modelId="{A551B163-6BC4-4405-B7A6-19BB17161D9F}" srcId="{0F003305-9E82-47E0-A7FE-F34B1ABB20D4}" destId="{800D6DA4-1BEF-434C-B5DD-39C6657B15F6}" srcOrd="2" destOrd="0" parTransId="{B1C671D5-866D-4E44-A211-4090C475FF6E}" sibTransId="{2CE6FC86-8D70-457E-B86E-EF57B44FF5A0}"/>
    <dgm:cxn modelId="{84B1F56A-A54B-4E94-A9CB-F14749978DD1}" type="presOf" srcId="{C97BD3AD-A0D9-4B68-B7EC-7447301FFB09}" destId="{F00881EF-E03F-42D3-9DB5-A248F18A27F9}" srcOrd="0" destOrd="0" presId="urn:microsoft.com/office/officeart/2018/2/layout/IconVerticalSolidList"/>
    <dgm:cxn modelId="{B7D2D755-402F-4A62-ADBE-8A053D7F35D1}" type="presOf" srcId="{257FF855-511E-44C1-AAD1-05CE69AB4FF9}" destId="{72145249-CD36-4548-B84D-E833F820D67C}" srcOrd="0" destOrd="0" presId="urn:microsoft.com/office/officeart/2018/2/layout/IconVerticalSolidList"/>
    <dgm:cxn modelId="{93712058-702A-4437-8235-4EC53F0A932F}" type="presOf" srcId="{800D6DA4-1BEF-434C-B5DD-39C6657B15F6}" destId="{4AC3F148-A503-48B0-B023-43BC1070ED08}" srcOrd="0" destOrd="0" presId="urn:microsoft.com/office/officeart/2018/2/layout/IconVerticalSolidList"/>
    <dgm:cxn modelId="{F07D7497-705D-4ECF-BC8C-7472430463CD}" srcId="{0F003305-9E82-47E0-A7FE-F34B1ABB20D4}" destId="{80872DA7-2636-4E3A-9139-A38123F7149F}" srcOrd="3" destOrd="0" parTransId="{8462A0D7-24A6-4FE9-B7D5-0002E0543C71}" sibTransId="{743AC33D-0AAB-42A1-84D5-463AE4FD4E5D}"/>
    <dgm:cxn modelId="{5F4062BC-3370-4239-9FCC-8355FB72AAFA}" srcId="{0F003305-9E82-47E0-A7FE-F34B1ABB20D4}" destId="{A9A75C73-0F49-4F90-8AA2-E81237188EAB}" srcOrd="0" destOrd="0" parTransId="{4831A5E9-5151-45C7-86C9-CE08437B2D51}" sibTransId="{6750B6E1-E404-4B80-A25B-3C1E5689BC29}"/>
    <dgm:cxn modelId="{7DD23CDF-787E-4233-9C6C-90D3B1308589}" type="presOf" srcId="{80872DA7-2636-4E3A-9139-A38123F7149F}" destId="{341B4BBE-E688-4116-9D2E-92F98C79EC42}" srcOrd="0" destOrd="0" presId="urn:microsoft.com/office/officeart/2018/2/layout/IconVerticalSolidList"/>
    <dgm:cxn modelId="{1AD1C6F1-9FE6-482B-8C48-691AA005C801}" type="presOf" srcId="{A9A75C73-0F49-4F90-8AA2-E81237188EAB}" destId="{C4FE4CBC-47B3-489D-B6C7-15AA2162F676}" srcOrd="0" destOrd="0" presId="urn:microsoft.com/office/officeart/2018/2/layout/IconVerticalSolidList"/>
    <dgm:cxn modelId="{CD0377F4-F46E-48BF-B3ED-BA426E106D7B}" srcId="{0F003305-9E82-47E0-A7FE-F34B1ABB20D4}" destId="{257FF855-511E-44C1-AAD1-05CE69AB4FF9}" srcOrd="1" destOrd="0" parTransId="{2C9191BF-6060-4886-ABC0-F2ED8B78370E}" sibTransId="{69D19B5D-6D48-4005-A1E9-1C76D6450DE3}"/>
    <dgm:cxn modelId="{B8FE8E1C-F277-4B27-8250-29069E235419}" type="presParOf" srcId="{B5B59165-05AA-4E12-A577-A2ACB885E268}" destId="{67577D4A-6106-4304-85AA-6D8D66082FE5}" srcOrd="0" destOrd="0" presId="urn:microsoft.com/office/officeart/2018/2/layout/IconVerticalSolidList"/>
    <dgm:cxn modelId="{6D646077-17E8-44AC-9F3C-DC3F296BA0B7}" type="presParOf" srcId="{67577D4A-6106-4304-85AA-6D8D66082FE5}" destId="{D2565908-B339-4B61-A102-CEDC7A3584B9}" srcOrd="0" destOrd="0" presId="urn:microsoft.com/office/officeart/2018/2/layout/IconVerticalSolidList"/>
    <dgm:cxn modelId="{451E2D05-AF91-4628-BD35-70A18D2F7A8A}" type="presParOf" srcId="{67577D4A-6106-4304-85AA-6D8D66082FE5}" destId="{69F0B553-5460-4557-B1DC-FE58D017A6FE}" srcOrd="1" destOrd="0" presId="urn:microsoft.com/office/officeart/2018/2/layout/IconVerticalSolidList"/>
    <dgm:cxn modelId="{FAE6B036-4244-4E4C-A1C5-23E7EBFF8BC5}" type="presParOf" srcId="{67577D4A-6106-4304-85AA-6D8D66082FE5}" destId="{26C3B4C6-8169-44AF-96C0-200DCB8240B1}" srcOrd="2" destOrd="0" presId="urn:microsoft.com/office/officeart/2018/2/layout/IconVerticalSolidList"/>
    <dgm:cxn modelId="{B1DBFD67-F698-4DAD-937D-738023DA9078}" type="presParOf" srcId="{67577D4A-6106-4304-85AA-6D8D66082FE5}" destId="{C4FE4CBC-47B3-489D-B6C7-15AA2162F676}" srcOrd="3" destOrd="0" presId="urn:microsoft.com/office/officeart/2018/2/layout/IconVerticalSolidList"/>
    <dgm:cxn modelId="{35331F54-AA93-4EEA-8203-3EA0CFB89F9A}" type="presParOf" srcId="{B5B59165-05AA-4E12-A577-A2ACB885E268}" destId="{3B933790-325A-493B-A2D0-02090F7933B6}" srcOrd="1" destOrd="0" presId="urn:microsoft.com/office/officeart/2018/2/layout/IconVerticalSolidList"/>
    <dgm:cxn modelId="{5743CE3D-3790-493C-BC96-F0BA0BE93CF3}" type="presParOf" srcId="{B5B59165-05AA-4E12-A577-A2ACB885E268}" destId="{CA838AEE-A99D-4BF8-9B55-A9C35E511E3C}" srcOrd="2" destOrd="0" presId="urn:microsoft.com/office/officeart/2018/2/layout/IconVerticalSolidList"/>
    <dgm:cxn modelId="{AE71D720-ABBC-4E4E-BDD1-C38906AF6BBF}" type="presParOf" srcId="{CA838AEE-A99D-4BF8-9B55-A9C35E511E3C}" destId="{E980ECA4-DE08-4086-8AF3-70E63C2BC8B6}" srcOrd="0" destOrd="0" presId="urn:microsoft.com/office/officeart/2018/2/layout/IconVerticalSolidList"/>
    <dgm:cxn modelId="{D798DD44-3A63-481E-97D0-53CD2180676F}" type="presParOf" srcId="{CA838AEE-A99D-4BF8-9B55-A9C35E511E3C}" destId="{3369CB85-C812-4317-AF5C-DEC79469C24C}" srcOrd="1" destOrd="0" presId="urn:microsoft.com/office/officeart/2018/2/layout/IconVerticalSolidList"/>
    <dgm:cxn modelId="{88FB3C0B-423C-49C8-B866-CCC6A6B2F143}" type="presParOf" srcId="{CA838AEE-A99D-4BF8-9B55-A9C35E511E3C}" destId="{154ED6ED-F703-4BC7-8D40-EE263FA33CC2}" srcOrd="2" destOrd="0" presId="urn:microsoft.com/office/officeart/2018/2/layout/IconVerticalSolidList"/>
    <dgm:cxn modelId="{F19CEA5E-5A15-4A99-8A7E-60D360887501}" type="presParOf" srcId="{CA838AEE-A99D-4BF8-9B55-A9C35E511E3C}" destId="{72145249-CD36-4548-B84D-E833F820D67C}" srcOrd="3" destOrd="0" presId="urn:microsoft.com/office/officeart/2018/2/layout/IconVerticalSolidList"/>
    <dgm:cxn modelId="{D3CC6374-F53B-45C3-A07B-08355B1721D6}" type="presParOf" srcId="{B5B59165-05AA-4E12-A577-A2ACB885E268}" destId="{29F6C650-6204-47BF-A31E-738FA8A8FB16}" srcOrd="3" destOrd="0" presId="urn:microsoft.com/office/officeart/2018/2/layout/IconVerticalSolidList"/>
    <dgm:cxn modelId="{0936ACCC-EFE2-4757-B759-1C3157282DC9}" type="presParOf" srcId="{B5B59165-05AA-4E12-A577-A2ACB885E268}" destId="{44019DF0-6BB8-455C-88CD-62E1BA2EB2E7}" srcOrd="4" destOrd="0" presId="urn:microsoft.com/office/officeart/2018/2/layout/IconVerticalSolidList"/>
    <dgm:cxn modelId="{3B50DFA0-032B-472B-B107-23C62F37749D}" type="presParOf" srcId="{44019DF0-6BB8-455C-88CD-62E1BA2EB2E7}" destId="{51299A4D-7E26-40E2-B6E1-F4574D6338C4}" srcOrd="0" destOrd="0" presId="urn:microsoft.com/office/officeart/2018/2/layout/IconVerticalSolidList"/>
    <dgm:cxn modelId="{1D3E6CF3-FCC0-4CC9-A189-663916D25285}" type="presParOf" srcId="{44019DF0-6BB8-455C-88CD-62E1BA2EB2E7}" destId="{0FC7BCB1-D577-4BD2-9845-A00253206CDE}" srcOrd="1" destOrd="0" presId="urn:microsoft.com/office/officeart/2018/2/layout/IconVerticalSolidList"/>
    <dgm:cxn modelId="{AB6C1693-1618-4CFD-AC83-31DBE55B8433}" type="presParOf" srcId="{44019DF0-6BB8-455C-88CD-62E1BA2EB2E7}" destId="{6C95021A-260D-4E1D-A550-D139F7C9F929}" srcOrd="2" destOrd="0" presId="urn:microsoft.com/office/officeart/2018/2/layout/IconVerticalSolidList"/>
    <dgm:cxn modelId="{DE0327DF-8321-4F61-81C6-BF164732F09C}" type="presParOf" srcId="{44019DF0-6BB8-455C-88CD-62E1BA2EB2E7}" destId="{4AC3F148-A503-48B0-B023-43BC1070ED08}" srcOrd="3" destOrd="0" presId="urn:microsoft.com/office/officeart/2018/2/layout/IconVerticalSolidList"/>
    <dgm:cxn modelId="{500B5460-2D67-46C4-BB0B-A5EC03696101}" type="presParOf" srcId="{B5B59165-05AA-4E12-A577-A2ACB885E268}" destId="{5477D229-95BE-4C35-B994-AD1729909D43}" srcOrd="5" destOrd="0" presId="urn:microsoft.com/office/officeart/2018/2/layout/IconVerticalSolidList"/>
    <dgm:cxn modelId="{05CF441D-4360-483C-AB96-55DBFDE55CF9}" type="presParOf" srcId="{B5B59165-05AA-4E12-A577-A2ACB885E268}" destId="{726AB7B7-6AAF-48F8-BCFB-B71D47F8669B}" srcOrd="6" destOrd="0" presId="urn:microsoft.com/office/officeart/2018/2/layout/IconVerticalSolidList"/>
    <dgm:cxn modelId="{AA933E1A-7EEC-4FA9-9EB5-D01AA101E49E}" type="presParOf" srcId="{726AB7B7-6AAF-48F8-BCFB-B71D47F8669B}" destId="{E626181E-7345-4B82-AAA9-264BA2FF03D7}" srcOrd="0" destOrd="0" presId="urn:microsoft.com/office/officeart/2018/2/layout/IconVerticalSolidList"/>
    <dgm:cxn modelId="{1BC5F67C-502E-49BF-98A8-A9BC8C0B5E58}" type="presParOf" srcId="{726AB7B7-6AAF-48F8-BCFB-B71D47F8669B}" destId="{CBE6A2CE-D708-4B51-B92D-DDF12916569D}" srcOrd="1" destOrd="0" presId="urn:microsoft.com/office/officeart/2018/2/layout/IconVerticalSolidList"/>
    <dgm:cxn modelId="{B2191384-25D9-4C4B-B1DB-CD836CFBE8D5}" type="presParOf" srcId="{726AB7B7-6AAF-48F8-BCFB-B71D47F8669B}" destId="{304F2822-31E8-4280-9475-15D76884FB2D}" srcOrd="2" destOrd="0" presId="urn:microsoft.com/office/officeart/2018/2/layout/IconVerticalSolidList"/>
    <dgm:cxn modelId="{9B5DD8FB-D532-484E-905E-604F15D17938}" type="presParOf" srcId="{726AB7B7-6AAF-48F8-BCFB-B71D47F8669B}" destId="{341B4BBE-E688-4116-9D2E-92F98C79EC42}" srcOrd="3" destOrd="0" presId="urn:microsoft.com/office/officeart/2018/2/layout/IconVerticalSolidList"/>
    <dgm:cxn modelId="{7237BD87-5BD3-4290-88EC-4846F2BDE863}" type="presParOf" srcId="{B5B59165-05AA-4E12-A577-A2ACB885E268}" destId="{98F43E74-4ABE-47B7-A7F5-EE509A9B108D}" srcOrd="7" destOrd="0" presId="urn:microsoft.com/office/officeart/2018/2/layout/IconVerticalSolidList"/>
    <dgm:cxn modelId="{2F992D3C-B205-4E17-B7B2-C9DB1B2773C1}" type="presParOf" srcId="{B5B59165-05AA-4E12-A577-A2ACB885E268}" destId="{1CDBA48C-F48B-4E85-BA25-54BD9E5B1921}" srcOrd="8" destOrd="0" presId="urn:microsoft.com/office/officeart/2018/2/layout/IconVerticalSolidList"/>
    <dgm:cxn modelId="{5D74A46A-C429-4DA4-A7E0-5248ED027220}" type="presParOf" srcId="{1CDBA48C-F48B-4E85-BA25-54BD9E5B1921}" destId="{F46132A6-1C16-4132-8886-AC3CB25910CA}" srcOrd="0" destOrd="0" presId="urn:microsoft.com/office/officeart/2018/2/layout/IconVerticalSolidList"/>
    <dgm:cxn modelId="{877ED3B4-4FA1-4D44-8557-ECEA86847D8B}" type="presParOf" srcId="{1CDBA48C-F48B-4E85-BA25-54BD9E5B1921}" destId="{4EC3701C-E83E-4D09-B593-B81BC0100207}" srcOrd="1" destOrd="0" presId="urn:microsoft.com/office/officeart/2018/2/layout/IconVerticalSolidList"/>
    <dgm:cxn modelId="{4E090AED-33DE-4F00-9F95-F81AB5C6AFB6}" type="presParOf" srcId="{1CDBA48C-F48B-4E85-BA25-54BD9E5B1921}" destId="{0C4B4E30-5C1A-4A60-93F6-7226FFE3EA67}" srcOrd="2" destOrd="0" presId="urn:microsoft.com/office/officeart/2018/2/layout/IconVerticalSolidList"/>
    <dgm:cxn modelId="{B9E89334-9802-49D0-9F72-F32F26FFD81A}" type="presParOf" srcId="{1CDBA48C-F48B-4E85-BA25-54BD9E5B1921}" destId="{F00881EF-E03F-42D3-9DB5-A248F18A27F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66EDF-8882-4343-BAAC-6F8170AA5BC8}">
      <dsp:nvSpPr>
        <dsp:cNvPr id="0" name=""/>
        <dsp:cNvSpPr/>
      </dsp:nvSpPr>
      <dsp:spPr>
        <a:xfrm>
          <a:off x="0" y="808339"/>
          <a:ext cx="6168079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-Use a soft or low tone. Avoid sharp changes in pitch</a:t>
          </a:r>
        </a:p>
      </dsp:txBody>
      <dsp:txXfrm>
        <a:off x="46606" y="854945"/>
        <a:ext cx="6074867" cy="861507"/>
      </dsp:txXfrm>
    </dsp:sp>
    <dsp:sp modelId="{3A9BE1D4-85FA-49DD-8193-93819BA16B95}">
      <dsp:nvSpPr>
        <dsp:cNvPr id="0" name=""/>
        <dsp:cNvSpPr/>
      </dsp:nvSpPr>
      <dsp:spPr>
        <a:xfrm>
          <a:off x="0" y="1832179"/>
          <a:ext cx="6168079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-Open body language/relaxed posture. (Avoid crossed arms.)</a:t>
          </a:r>
        </a:p>
      </dsp:txBody>
      <dsp:txXfrm>
        <a:off x="46606" y="1878785"/>
        <a:ext cx="6074867" cy="861507"/>
      </dsp:txXfrm>
    </dsp:sp>
    <dsp:sp modelId="{30968AD5-9C99-4478-A1AE-2CE484055658}">
      <dsp:nvSpPr>
        <dsp:cNvPr id="0" name=""/>
        <dsp:cNvSpPr/>
      </dsp:nvSpPr>
      <dsp:spPr>
        <a:xfrm>
          <a:off x="0" y="2856018"/>
          <a:ext cx="6168079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-Depending on the situation avoid sharp and sudden movements which can be agitations.</a:t>
          </a:r>
        </a:p>
      </dsp:txBody>
      <dsp:txXfrm>
        <a:off x="46606" y="2902624"/>
        <a:ext cx="6074867" cy="861507"/>
      </dsp:txXfrm>
    </dsp:sp>
    <dsp:sp modelId="{4C7F59FF-B079-4AB7-8AD8-FFF0753844EA}">
      <dsp:nvSpPr>
        <dsp:cNvPr id="0" name=""/>
        <dsp:cNvSpPr/>
      </dsp:nvSpPr>
      <dsp:spPr>
        <a:xfrm>
          <a:off x="0" y="3879859"/>
          <a:ext cx="6168079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-Respect personal space.</a:t>
          </a:r>
        </a:p>
      </dsp:txBody>
      <dsp:txXfrm>
        <a:off x="46606" y="3926465"/>
        <a:ext cx="6074867" cy="861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D60C3-EE9F-4C02-B7C5-6AADA2E64316}">
      <dsp:nvSpPr>
        <dsp:cNvPr id="0" name=""/>
        <dsp:cNvSpPr/>
      </dsp:nvSpPr>
      <dsp:spPr>
        <a:xfrm>
          <a:off x="0" y="187409"/>
          <a:ext cx="6157782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-Try to avoid arguments or judgements</a:t>
          </a:r>
        </a:p>
      </dsp:txBody>
      <dsp:txXfrm>
        <a:off x="56315" y="243724"/>
        <a:ext cx="6045152" cy="1040990"/>
      </dsp:txXfrm>
    </dsp:sp>
    <dsp:sp modelId="{10D3A686-A94E-4A17-B462-E59B2F0E3BCE}">
      <dsp:nvSpPr>
        <dsp:cNvPr id="0" name=""/>
        <dsp:cNvSpPr/>
      </dsp:nvSpPr>
      <dsp:spPr>
        <a:xfrm>
          <a:off x="0" y="1424549"/>
          <a:ext cx="6157782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Trade Gothic Next Light"/>
              <a:ea typeface="+mn-ea"/>
              <a:cs typeface="+mn-cs"/>
            </a:rPr>
            <a:t>-Redirect aggression (change the subject or ask distracting questions)</a:t>
          </a:r>
        </a:p>
      </dsp:txBody>
      <dsp:txXfrm>
        <a:off x="56315" y="1480864"/>
        <a:ext cx="6045152" cy="1040990"/>
      </dsp:txXfrm>
    </dsp:sp>
    <dsp:sp modelId="{89C99A6A-AE4B-4113-B014-5C6B9156B3D8}">
      <dsp:nvSpPr>
        <dsp:cNvPr id="0" name=""/>
        <dsp:cNvSpPr/>
      </dsp:nvSpPr>
      <dsp:spPr>
        <a:xfrm>
          <a:off x="0" y="2661689"/>
          <a:ext cx="6157782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-Build Rapport. Start with names.</a:t>
          </a:r>
        </a:p>
      </dsp:txBody>
      <dsp:txXfrm>
        <a:off x="56315" y="2718004"/>
        <a:ext cx="6045152" cy="1040990"/>
      </dsp:txXfrm>
    </dsp:sp>
    <dsp:sp modelId="{1D984B84-C8F0-46E7-82E5-51098CD4EAD6}">
      <dsp:nvSpPr>
        <dsp:cNvPr id="0" name=""/>
        <dsp:cNvSpPr/>
      </dsp:nvSpPr>
      <dsp:spPr>
        <a:xfrm>
          <a:off x="0" y="3898829"/>
          <a:ext cx="6157782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-Curious and understanding "what makes you feel that way" </a:t>
          </a:r>
        </a:p>
      </dsp:txBody>
      <dsp:txXfrm>
        <a:off x="56315" y="3955144"/>
        <a:ext cx="6045152" cy="1040990"/>
      </dsp:txXfrm>
    </dsp:sp>
    <dsp:sp modelId="{DF057115-1E96-4DB1-9378-6F8C32E344BE}">
      <dsp:nvSpPr>
        <dsp:cNvPr id="0" name=""/>
        <dsp:cNvSpPr/>
      </dsp:nvSpPr>
      <dsp:spPr>
        <a:xfrm>
          <a:off x="0" y="5135969"/>
          <a:ext cx="6157782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-Do not compete for control of the conversation</a:t>
          </a:r>
        </a:p>
      </dsp:txBody>
      <dsp:txXfrm>
        <a:off x="56315" y="5192284"/>
        <a:ext cx="6045152" cy="10409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A4A616-FF0F-4D84-8C41-6663E8D3435C}">
      <dsp:nvSpPr>
        <dsp:cNvPr id="0" name=""/>
        <dsp:cNvSpPr/>
      </dsp:nvSpPr>
      <dsp:spPr>
        <a:xfrm>
          <a:off x="0" y="569021"/>
          <a:ext cx="5931241" cy="8647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Be respectful</a:t>
          </a:r>
        </a:p>
      </dsp:txBody>
      <dsp:txXfrm>
        <a:off x="42211" y="611232"/>
        <a:ext cx="5846819" cy="780281"/>
      </dsp:txXfrm>
    </dsp:sp>
    <dsp:sp modelId="{DA6932C5-91B4-4991-93D9-D910FC674755}">
      <dsp:nvSpPr>
        <dsp:cNvPr id="0" name=""/>
        <dsp:cNvSpPr/>
      </dsp:nvSpPr>
      <dsp:spPr>
        <a:xfrm>
          <a:off x="0" y="1511081"/>
          <a:ext cx="5931241" cy="8647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-Listen without interruptions</a:t>
          </a:r>
        </a:p>
      </dsp:txBody>
      <dsp:txXfrm>
        <a:off x="42211" y="1553292"/>
        <a:ext cx="5846819" cy="780281"/>
      </dsp:txXfrm>
    </dsp:sp>
    <dsp:sp modelId="{4A1A1237-338D-45AB-A7FA-44CD634C419F}">
      <dsp:nvSpPr>
        <dsp:cNvPr id="0" name=""/>
        <dsp:cNvSpPr/>
      </dsp:nvSpPr>
      <dsp:spPr>
        <a:xfrm>
          <a:off x="0" y="2425147"/>
          <a:ext cx="5931241" cy="8647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-Positive reinforcements  </a:t>
          </a:r>
          <a:r>
            <a:rPr lang="en-US" sz="2200" kern="120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--such as nodding or sayings like "I appreciate you telling me this" </a:t>
          </a:r>
          <a:r>
            <a:rPr lang="en-US" sz="2200" b="0" i="0" kern="120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 </a:t>
          </a:r>
        </a:p>
      </dsp:txBody>
      <dsp:txXfrm>
        <a:off x="42211" y="2467358"/>
        <a:ext cx="5846819" cy="780281"/>
      </dsp:txXfrm>
    </dsp:sp>
    <dsp:sp modelId="{1E646CF4-F206-4720-9531-BA46369572CD}">
      <dsp:nvSpPr>
        <dsp:cNvPr id="0" name=""/>
        <dsp:cNvSpPr/>
      </dsp:nvSpPr>
      <dsp:spPr>
        <a:xfrm>
          <a:off x="0" y="3353211"/>
          <a:ext cx="5931241" cy="8647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rgbClr val="FFFFFF"/>
              </a:solidFill>
              <a:latin typeface="Calibri"/>
              <a:ea typeface="Calibri"/>
              <a:cs typeface="Calibri"/>
            </a:rPr>
            <a:t>-</a:t>
          </a:r>
          <a:r>
            <a:rPr lang="en-US" sz="2200" b="0" i="0" kern="1200" dirty="0">
              <a:solidFill>
                <a:srgbClr val="FFFFFF"/>
              </a:solidFill>
              <a:latin typeface="Trade Gothic Next Light" panose="020B0403040303020004" pitchFamily="34" charset="0"/>
              <a:ea typeface="Calibri"/>
              <a:cs typeface="Calibri"/>
            </a:rPr>
            <a:t>Offer your help without showing pity</a:t>
          </a:r>
          <a:endParaRPr lang="en-US" sz="2200" b="0" i="0" kern="1200" dirty="0">
            <a:solidFill>
              <a:srgbClr val="FFFFFF"/>
            </a:solidFill>
            <a:latin typeface="Trade Gothic Next Light" panose="020B0403040303020004" pitchFamily="34" charset="0"/>
            <a:ea typeface="+mn-ea"/>
            <a:cs typeface="+mn-cs"/>
          </a:endParaRPr>
        </a:p>
      </dsp:txBody>
      <dsp:txXfrm>
        <a:off x="42211" y="3395422"/>
        <a:ext cx="5846819" cy="780281"/>
      </dsp:txXfrm>
    </dsp:sp>
    <dsp:sp modelId="{21949C12-BA26-45DC-B39A-15225E404F1A}">
      <dsp:nvSpPr>
        <dsp:cNvPr id="0" name=""/>
        <dsp:cNvSpPr/>
      </dsp:nvSpPr>
      <dsp:spPr>
        <a:xfrm>
          <a:off x="0" y="4281274"/>
          <a:ext cx="5931241" cy="8647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-Avoid sayings like "you need to calm down" or "stop yelling</a:t>
          </a:r>
          <a:r>
            <a:rPr lang="en-US" sz="2200" b="0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" </a:t>
          </a:r>
        </a:p>
      </dsp:txBody>
      <dsp:txXfrm>
        <a:off x="42211" y="4323485"/>
        <a:ext cx="5846819" cy="7802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3E3DA-CAFF-408C-98FF-A28B2A1BDB1B}">
      <dsp:nvSpPr>
        <dsp:cNvPr id="0" name=""/>
        <dsp:cNvSpPr/>
      </dsp:nvSpPr>
      <dsp:spPr>
        <a:xfrm>
          <a:off x="0" y="50456"/>
          <a:ext cx="6147483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If conflict only grows without progressing, back up (especially if you are no longer clear headed)</a:t>
          </a:r>
        </a:p>
      </dsp:txBody>
      <dsp:txXfrm>
        <a:off x="69794" y="120250"/>
        <a:ext cx="6007895" cy="1290152"/>
      </dsp:txXfrm>
    </dsp:sp>
    <dsp:sp modelId="{2CA267CA-6509-4568-A7F2-DF4390DF7C34}">
      <dsp:nvSpPr>
        <dsp:cNvPr id="0" name=""/>
        <dsp:cNvSpPr/>
      </dsp:nvSpPr>
      <dsp:spPr>
        <a:xfrm>
          <a:off x="0" y="1555076"/>
          <a:ext cx="6147483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Allowing the conflict to gain traction/continue only makes it worse for both people</a:t>
          </a:r>
        </a:p>
      </dsp:txBody>
      <dsp:txXfrm>
        <a:off x="69794" y="1624870"/>
        <a:ext cx="6007895" cy="1290152"/>
      </dsp:txXfrm>
    </dsp:sp>
    <dsp:sp modelId="{28B0EC94-5F06-4B6B-B841-449632EC50DC}">
      <dsp:nvSpPr>
        <dsp:cNvPr id="0" name=""/>
        <dsp:cNvSpPr/>
      </dsp:nvSpPr>
      <dsp:spPr>
        <a:xfrm>
          <a:off x="0" y="3059696"/>
          <a:ext cx="6147483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Polite disengagment</a:t>
          </a:r>
        </a:p>
      </dsp:txBody>
      <dsp:txXfrm>
        <a:off x="69794" y="3129490"/>
        <a:ext cx="6007895" cy="1290152"/>
      </dsp:txXfrm>
    </dsp:sp>
    <dsp:sp modelId="{3C1036C4-AE9E-498A-BD5C-FEAE3FB6A9EA}">
      <dsp:nvSpPr>
        <dsp:cNvPr id="0" name=""/>
        <dsp:cNvSpPr/>
      </dsp:nvSpPr>
      <dsp:spPr>
        <a:xfrm>
          <a:off x="0" y="4564316"/>
          <a:ext cx="6147483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solidFill>
                <a:srgbClr val="FFFFFF"/>
              </a:solidFill>
              <a:latin typeface="Trade Gothic Next Light"/>
              <a:ea typeface="+mn-ea"/>
              <a:cs typeface="+mn-cs"/>
            </a:rPr>
            <a:t>Physically step away</a:t>
          </a:r>
        </a:p>
      </dsp:txBody>
      <dsp:txXfrm>
        <a:off x="69794" y="4634110"/>
        <a:ext cx="6007895" cy="12901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A5DD6-DF0D-4271-ADF4-4EABEB16E551}">
      <dsp:nvSpPr>
        <dsp:cNvPr id="0" name=""/>
        <dsp:cNvSpPr/>
      </dsp:nvSpPr>
      <dsp:spPr>
        <a:xfrm>
          <a:off x="0" y="4167"/>
          <a:ext cx="5333999" cy="887610"/>
        </a:xfrm>
        <a:prstGeom prst="roundRect">
          <a:avLst>
            <a:gd name="adj" fmla="val 10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9B7F2-64DF-4402-829D-6EF0DD24EF79}">
      <dsp:nvSpPr>
        <dsp:cNvPr id="0" name=""/>
        <dsp:cNvSpPr/>
      </dsp:nvSpPr>
      <dsp:spPr>
        <a:xfrm>
          <a:off x="268502" y="203879"/>
          <a:ext cx="488186" cy="4881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53ADA-983A-4720-B380-059FCB9CAD32}">
      <dsp:nvSpPr>
        <dsp:cNvPr id="0" name=""/>
        <dsp:cNvSpPr/>
      </dsp:nvSpPr>
      <dsp:spPr>
        <a:xfrm>
          <a:off x="1025190" y="4167"/>
          <a:ext cx="4308808" cy="88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39" tIns="93939" rIns="93939" bIns="9393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>
              <a:solidFill>
                <a:schemeClr val="bg2"/>
              </a:solidFill>
              <a:latin typeface="Berlin Sans FB"/>
            </a:rPr>
            <a:t>Trauma-informed care</a:t>
          </a:r>
        </a:p>
      </dsp:txBody>
      <dsp:txXfrm>
        <a:off x="1025190" y="4167"/>
        <a:ext cx="4308808" cy="887610"/>
      </dsp:txXfrm>
    </dsp:sp>
    <dsp:sp modelId="{4CEF846F-391A-4408-A510-629178C93D3D}">
      <dsp:nvSpPr>
        <dsp:cNvPr id="0" name=""/>
        <dsp:cNvSpPr/>
      </dsp:nvSpPr>
      <dsp:spPr>
        <a:xfrm>
          <a:off x="0" y="1113680"/>
          <a:ext cx="5333999" cy="887610"/>
        </a:xfrm>
        <a:prstGeom prst="roundRect">
          <a:avLst>
            <a:gd name="adj" fmla="val 10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9D816-F70F-43E2-961B-11995B8B8E0A}">
      <dsp:nvSpPr>
        <dsp:cNvPr id="0" name=""/>
        <dsp:cNvSpPr/>
      </dsp:nvSpPr>
      <dsp:spPr>
        <a:xfrm>
          <a:off x="268502" y="1313393"/>
          <a:ext cx="488186" cy="4881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1EA2A-AAFD-4F4E-9E54-F3B9398A8F55}">
      <dsp:nvSpPr>
        <dsp:cNvPr id="0" name=""/>
        <dsp:cNvSpPr/>
      </dsp:nvSpPr>
      <dsp:spPr>
        <a:xfrm>
          <a:off x="1025190" y="1113680"/>
          <a:ext cx="4308808" cy="88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39" tIns="93939" rIns="93939" bIns="939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>
              <a:solidFill>
                <a:schemeClr val="bg2"/>
              </a:solidFill>
              <a:latin typeface="Berlin Sans FB"/>
            </a:rPr>
            <a:t>Behavioral guidelines</a:t>
          </a:r>
        </a:p>
      </dsp:txBody>
      <dsp:txXfrm>
        <a:off x="1025190" y="1113680"/>
        <a:ext cx="4308808" cy="887610"/>
      </dsp:txXfrm>
    </dsp:sp>
    <dsp:sp modelId="{90A5A947-6576-4771-83B4-E197FB079D9C}">
      <dsp:nvSpPr>
        <dsp:cNvPr id="0" name=""/>
        <dsp:cNvSpPr/>
      </dsp:nvSpPr>
      <dsp:spPr>
        <a:xfrm>
          <a:off x="0" y="2223194"/>
          <a:ext cx="5333999" cy="887610"/>
        </a:xfrm>
        <a:prstGeom prst="roundRect">
          <a:avLst>
            <a:gd name="adj" fmla="val 10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3A7C3-1166-4598-8054-29CCA87ED3EC}">
      <dsp:nvSpPr>
        <dsp:cNvPr id="0" name=""/>
        <dsp:cNvSpPr/>
      </dsp:nvSpPr>
      <dsp:spPr>
        <a:xfrm>
          <a:off x="268502" y="2422906"/>
          <a:ext cx="488186" cy="4881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655435-5740-43A4-A7C4-48D570CDD572}">
      <dsp:nvSpPr>
        <dsp:cNvPr id="0" name=""/>
        <dsp:cNvSpPr/>
      </dsp:nvSpPr>
      <dsp:spPr>
        <a:xfrm>
          <a:off x="1025190" y="2223194"/>
          <a:ext cx="4308808" cy="88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39" tIns="93939" rIns="93939" bIns="939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>
              <a:solidFill>
                <a:schemeClr val="bg2"/>
              </a:solidFill>
              <a:latin typeface="Berlin Sans FB"/>
            </a:rPr>
            <a:t>Work as a team/communication</a:t>
          </a:r>
        </a:p>
      </dsp:txBody>
      <dsp:txXfrm>
        <a:off x="1025190" y="2223194"/>
        <a:ext cx="4308808" cy="887610"/>
      </dsp:txXfrm>
    </dsp:sp>
    <dsp:sp modelId="{704D0804-4C47-4A7B-AC72-2CE88505DA99}">
      <dsp:nvSpPr>
        <dsp:cNvPr id="0" name=""/>
        <dsp:cNvSpPr/>
      </dsp:nvSpPr>
      <dsp:spPr>
        <a:xfrm>
          <a:off x="0" y="3332708"/>
          <a:ext cx="5333999" cy="887610"/>
        </a:xfrm>
        <a:prstGeom prst="roundRect">
          <a:avLst>
            <a:gd name="adj" fmla="val 10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C8F09-5574-4F92-B3C3-C60BF4229045}">
      <dsp:nvSpPr>
        <dsp:cNvPr id="0" name=""/>
        <dsp:cNvSpPr/>
      </dsp:nvSpPr>
      <dsp:spPr>
        <a:xfrm>
          <a:off x="268502" y="3532420"/>
          <a:ext cx="488186" cy="4881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58C29-5261-4B84-B003-1D92BD98A893}">
      <dsp:nvSpPr>
        <dsp:cNvPr id="0" name=""/>
        <dsp:cNvSpPr/>
      </dsp:nvSpPr>
      <dsp:spPr>
        <a:xfrm>
          <a:off x="1025190" y="3332708"/>
          <a:ext cx="4308808" cy="88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39" tIns="93939" rIns="93939" bIns="939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>
              <a:solidFill>
                <a:schemeClr val="bg2"/>
              </a:solidFill>
              <a:latin typeface="Berlin Sans FB"/>
            </a:rPr>
            <a:t>Emotional regulation</a:t>
          </a:r>
        </a:p>
      </dsp:txBody>
      <dsp:txXfrm>
        <a:off x="1025190" y="3332708"/>
        <a:ext cx="4308808" cy="887610"/>
      </dsp:txXfrm>
    </dsp:sp>
    <dsp:sp modelId="{311B09C1-1F3A-44CE-9AE0-14FE2CC0B7D0}">
      <dsp:nvSpPr>
        <dsp:cNvPr id="0" name=""/>
        <dsp:cNvSpPr/>
      </dsp:nvSpPr>
      <dsp:spPr>
        <a:xfrm>
          <a:off x="0" y="4442221"/>
          <a:ext cx="5333999" cy="887610"/>
        </a:xfrm>
        <a:prstGeom prst="roundRect">
          <a:avLst>
            <a:gd name="adj" fmla="val 10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50089-F585-4813-BB56-073F1EE730AB}">
      <dsp:nvSpPr>
        <dsp:cNvPr id="0" name=""/>
        <dsp:cNvSpPr/>
      </dsp:nvSpPr>
      <dsp:spPr>
        <a:xfrm>
          <a:off x="268502" y="4641934"/>
          <a:ext cx="488186" cy="4881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6336D-6CA2-40E2-ABB3-6A23AFFA353C}">
      <dsp:nvSpPr>
        <dsp:cNvPr id="0" name=""/>
        <dsp:cNvSpPr/>
      </dsp:nvSpPr>
      <dsp:spPr>
        <a:xfrm>
          <a:off x="1025190" y="4442221"/>
          <a:ext cx="4308808" cy="88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39" tIns="93939" rIns="93939" bIns="9393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kern="1200">
              <a:solidFill>
                <a:schemeClr val="bg2"/>
              </a:solidFill>
              <a:latin typeface="Berlin Sans FB"/>
            </a:rPr>
            <a:t>Active listening</a:t>
          </a:r>
        </a:p>
      </dsp:txBody>
      <dsp:txXfrm>
        <a:off x="1025190" y="4442221"/>
        <a:ext cx="4308808" cy="8876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65908-B339-4B61-A102-CEDC7A3584B9}">
      <dsp:nvSpPr>
        <dsp:cNvPr id="0" name=""/>
        <dsp:cNvSpPr/>
      </dsp:nvSpPr>
      <dsp:spPr>
        <a:xfrm>
          <a:off x="0" y="2976"/>
          <a:ext cx="9238434" cy="6340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0B553-5460-4557-B1DC-FE58D017A6FE}">
      <dsp:nvSpPr>
        <dsp:cNvPr id="0" name=""/>
        <dsp:cNvSpPr/>
      </dsp:nvSpPr>
      <dsp:spPr>
        <a:xfrm>
          <a:off x="191787" y="145628"/>
          <a:ext cx="348704" cy="3487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E4CBC-47B3-489D-B6C7-15AA2162F676}">
      <dsp:nvSpPr>
        <dsp:cNvPr id="0" name=""/>
        <dsp:cNvSpPr/>
      </dsp:nvSpPr>
      <dsp:spPr>
        <a:xfrm>
          <a:off x="732279" y="2976"/>
          <a:ext cx="8506154" cy="63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9" tIns="67099" rIns="67099" bIns="67099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hlinkClick xmlns:r="http://schemas.openxmlformats.org/officeDocument/2006/relationships" r:id="rId3"/>
            </a:rPr>
            <a:t>How to help someone with emotional trauma</a:t>
          </a:r>
          <a:endParaRPr lang="en-US" sz="1900" kern="1200"/>
        </a:p>
      </dsp:txBody>
      <dsp:txXfrm>
        <a:off x="732279" y="2976"/>
        <a:ext cx="8506154" cy="634007"/>
      </dsp:txXfrm>
    </dsp:sp>
    <dsp:sp modelId="{E980ECA4-DE08-4086-8AF3-70E63C2BC8B6}">
      <dsp:nvSpPr>
        <dsp:cNvPr id="0" name=""/>
        <dsp:cNvSpPr/>
      </dsp:nvSpPr>
      <dsp:spPr>
        <a:xfrm>
          <a:off x="0" y="795486"/>
          <a:ext cx="9238434" cy="6340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69CB85-C812-4317-AF5C-DEC79469C24C}">
      <dsp:nvSpPr>
        <dsp:cNvPr id="0" name=""/>
        <dsp:cNvSpPr/>
      </dsp:nvSpPr>
      <dsp:spPr>
        <a:xfrm>
          <a:off x="191787" y="938138"/>
          <a:ext cx="348704" cy="34870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45249-CD36-4548-B84D-E833F820D67C}">
      <dsp:nvSpPr>
        <dsp:cNvPr id="0" name=""/>
        <dsp:cNvSpPr/>
      </dsp:nvSpPr>
      <dsp:spPr>
        <a:xfrm>
          <a:off x="732279" y="795486"/>
          <a:ext cx="8506154" cy="63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9" tIns="67099" rIns="67099" bIns="67099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hlinkClick xmlns:r="http://schemas.openxmlformats.org/officeDocument/2006/relationships" r:id="rId6"/>
            </a:rPr>
            <a:t>What are the top 10 Behavioral Skills for Managers? with Examples - Risely</a:t>
          </a:r>
          <a:endParaRPr lang="en-US" sz="1900" kern="1200"/>
        </a:p>
      </dsp:txBody>
      <dsp:txXfrm>
        <a:off x="732279" y="795486"/>
        <a:ext cx="8506154" cy="634007"/>
      </dsp:txXfrm>
    </dsp:sp>
    <dsp:sp modelId="{51299A4D-7E26-40E2-B6E1-F4574D6338C4}">
      <dsp:nvSpPr>
        <dsp:cNvPr id="0" name=""/>
        <dsp:cNvSpPr/>
      </dsp:nvSpPr>
      <dsp:spPr>
        <a:xfrm>
          <a:off x="0" y="1587996"/>
          <a:ext cx="9238434" cy="6340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7BCB1-D577-4BD2-9845-A00253206CDE}">
      <dsp:nvSpPr>
        <dsp:cNvPr id="0" name=""/>
        <dsp:cNvSpPr/>
      </dsp:nvSpPr>
      <dsp:spPr>
        <a:xfrm>
          <a:off x="191787" y="1730647"/>
          <a:ext cx="348704" cy="3487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3F148-A503-48B0-B023-43BC1070ED08}">
      <dsp:nvSpPr>
        <dsp:cNvPr id="0" name=""/>
        <dsp:cNvSpPr/>
      </dsp:nvSpPr>
      <dsp:spPr>
        <a:xfrm>
          <a:off x="732279" y="1587996"/>
          <a:ext cx="8506154" cy="63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9" tIns="67099" rIns="67099" bIns="67099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hlinkClick xmlns:r="http://schemas.openxmlformats.org/officeDocument/2006/relationships" r:id="rId7"/>
            </a:rPr>
            <a:t>What Are Communication Skills? Top 10!</a:t>
          </a:r>
          <a:endParaRPr lang="en-US" sz="1900" kern="1200">
            <a:latin typeface="Trade Gothic Next Cond"/>
          </a:endParaRPr>
        </a:p>
      </dsp:txBody>
      <dsp:txXfrm>
        <a:off x="732279" y="1587996"/>
        <a:ext cx="8506154" cy="634007"/>
      </dsp:txXfrm>
    </dsp:sp>
    <dsp:sp modelId="{E626181E-7345-4B82-AAA9-264BA2FF03D7}">
      <dsp:nvSpPr>
        <dsp:cNvPr id="0" name=""/>
        <dsp:cNvSpPr/>
      </dsp:nvSpPr>
      <dsp:spPr>
        <a:xfrm>
          <a:off x="0" y="2380505"/>
          <a:ext cx="9238434" cy="6340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6A2CE-D708-4B51-B92D-DDF12916569D}">
      <dsp:nvSpPr>
        <dsp:cNvPr id="0" name=""/>
        <dsp:cNvSpPr/>
      </dsp:nvSpPr>
      <dsp:spPr>
        <a:xfrm>
          <a:off x="191787" y="2523157"/>
          <a:ext cx="348704" cy="348704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1B4BBE-E688-4116-9D2E-92F98C79EC42}">
      <dsp:nvSpPr>
        <dsp:cNvPr id="0" name=""/>
        <dsp:cNvSpPr/>
      </dsp:nvSpPr>
      <dsp:spPr>
        <a:xfrm>
          <a:off x="732279" y="2380505"/>
          <a:ext cx="8506154" cy="63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9" tIns="67099" rIns="67099" bIns="67099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hlinkClick xmlns:r="http://schemas.openxmlformats.org/officeDocument/2006/relationships" r:id="rId10"/>
            </a:rPr>
            <a:t>https://www.youtube.com/watch?v=</a:t>
          </a:r>
          <a:r>
            <a:rPr lang="en-US" sz="1900" kern="1200">
              <a:latin typeface="Trade Gothic Next Cond"/>
              <a:hlinkClick xmlns:r="http://schemas.openxmlformats.org/officeDocument/2006/relationships" r:id="rId10"/>
            </a:rPr>
            <a:t>7wUCyjiyXdg</a:t>
          </a:r>
          <a:r>
            <a:rPr lang="en-US" sz="1900" kern="1200">
              <a:latin typeface="Trade Gothic Next Cond"/>
            </a:rPr>
            <a:t> </a:t>
          </a:r>
          <a:endParaRPr lang="en-US" sz="1900" kern="1200"/>
        </a:p>
      </dsp:txBody>
      <dsp:txXfrm>
        <a:off x="732279" y="2380505"/>
        <a:ext cx="8506154" cy="634007"/>
      </dsp:txXfrm>
    </dsp:sp>
    <dsp:sp modelId="{F46132A6-1C16-4132-8886-AC3CB25910CA}">
      <dsp:nvSpPr>
        <dsp:cNvPr id="0" name=""/>
        <dsp:cNvSpPr/>
      </dsp:nvSpPr>
      <dsp:spPr>
        <a:xfrm>
          <a:off x="0" y="3173015"/>
          <a:ext cx="9238434" cy="6340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3701C-E83E-4D09-B593-B81BC0100207}">
      <dsp:nvSpPr>
        <dsp:cNvPr id="0" name=""/>
        <dsp:cNvSpPr/>
      </dsp:nvSpPr>
      <dsp:spPr>
        <a:xfrm>
          <a:off x="191787" y="3315667"/>
          <a:ext cx="348704" cy="34870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881EF-E03F-42D3-9DB5-A248F18A27F9}">
      <dsp:nvSpPr>
        <dsp:cNvPr id="0" name=""/>
        <dsp:cNvSpPr/>
      </dsp:nvSpPr>
      <dsp:spPr>
        <a:xfrm>
          <a:off x="732279" y="3173015"/>
          <a:ext cx="8506154" cy="63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9" tIns="67099" rIns="67099" bIns="6709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hlinkClick xmlns:r="http://schemas.openxmlformats.org/officeDocument/2006/relationships" r:id="rId10"/>
            </a:rPr>
            <a:t>Active Listening Skills</a:t>
          </a:r>
          <a:endParaRPr lang="en-US" sz="1900" kern="1200"/>
        </a:p>
      </dsp:txBody>
      <dsp:txXfrm>
        <a:off x="732279" y="3173015"/>
        <a:ext cx="8506154" cy="634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0120-CDFC-48DE-A6EA-6DEEDD0E436A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81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BA7-0A17-4D30-9B66-E29324151C73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5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BB1B-D40A-4DB9-B3DE-BAAE675B83CD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9FAAF-C467-4C93-8ECD-39AF5A14D498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3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E480-B2BA-4553-A144-61E7F75833ED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2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682A-6B53-4B08-AE4D-4C5E659103CC}" type="datetimeFigureOut">
              <a:rPr lang="en-US" dirty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4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F0F6-BEBB-4894-ABB2-75C5CBE0DDB9}" type="datetimeFigureOut">
              <a:rPr lang="en-US" dirty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50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9E5F-17D9-4A30-9DA3-64E46A6DF111}" type="datetimeFigureOut">
              <a:rPr lang="en-US" dirty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45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AC5F0-3BC3-4718-BCCA-24B5655EC864}" type="datetimeFigureOut">
              <a:rPr lang="en-US" dirty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8BD81-465B-40F2-9A54-9DF3B12AF598}" type="datetimeFigureOut">
              <a:rPr lang="en-US" dirty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6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3CEF-64EF-4C43-9530-8E9CBFD2CAD1}" type="datetimeFigureOut">
              <a:rPr lang="en-US" dirty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2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B70A3DFD-A535-46B2-84C1-61DC8B16A904}" type="datetimeFigureOut">
              <a:rPr lang="en-US" dirty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96A61CA-0502-4EE4-9724-96EA822543E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90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00" userDrawn="1">
          <p15:clr>
            <a:srgbClr val="F26B43"/>
          </p15:clr>
        </p15:guide>
        <p15:guide id="4" pos="6720" userDrawn="1">
          <p15:clr>
            <a:srgbClr val="F26B43"/>
          </p15:clr>
        </p15:guide>
        <p15:guide id="16" pos="480" userDrawn="1">
          <p15:clr>
            <a:srgbClr val="F26B43"/>
          </p15:clr>
        </p15:guide>
        <p15:guide id="23" orient="horz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5EEE728-F8AF-86DD-6951-F44073215D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82" t="9092" r="8403" b="-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452" y="747477"/>
            <a:ext cx="6483292" cy="3685731"/>
          </a:xfrm>
        </p:spPr>
        <p:txBody>
          <a:bodyPr anchor="t">
            <a:normAutofit/>
          </a:bodyPr>
          <a:lstStyle/>
          <a:p>
            <a:pPr algn="l"/>
            <a:r>
              <a:rPr lang="en-US" sz="6100"/>
              <a:t>Deescalating Confrontation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2453" y="4437176"/>
            <a:ext cx="4007587" cy="12908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err="1"/>
              <a:t>Amboss</a:t>
            </a:r>
            <a:r>
              <a:rPr lang="en-US" sz="3200" b="1"/>
              <a:t> Inc.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52DC-8D34-2374-E1C0-112270637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>
                    <a:lumMod val="60000"/>
                    <a:lumOff val="40000"/>
                  </a:schemeClr>
                </a:solidFill>
              </a:rPr>
              <a:t>Confrontation, Understanding the context, and the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D340F-AFE0-FD40-4C7B-390B0D04B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/>
              <a:t>Confrontation is any direct interaction between people where disagreement and tensions are involved.</a:t>
            </a:r>
          </a:p>
          <a:p>
            <a:endParaRPr lang="en-US" b="1"/>
          </a:p>
          <a:p>
            <a:r>
              <a:rPr lang="en-US" b="1"/>
              <a:t>Many of the individuals looking for your aid are facing mental health challenges, substance use, and/or trauma.</a:t>
            </a:r>
          </a:p>
          <a:p>
            <a:endParaRPr lang="en-US" b="1"/>
          </a:p>
          <a:p>
            <a:r>
              <a:rPr lang="en-US" b="1"/>
              <a:t>The goal is to avoid physical altercations or disruptions of activities in general.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D70F6-DF92-E5D6-2C22-C68ABDCDD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BCF4-93E5-45C6-97E8-88766D10EDB6}" type="datetime1">
              <a:rPr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8B85-431E-3ADD-EC07-EB8CA2CC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84999-05A0-AC19-8E81-A0235ED9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72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27C6E-AC93-1138-5FC0-656111BFD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270620"/>
            <a:ext cx="3279689" cy="186419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600"/>
              <a:t>technique: Remain calm and non- threatening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B3824F8-9D2B-CE48-6635-4A224F993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27137-7D93-DDAA-A2BD-48B64A95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A280F0B-C4B9-433F-BA5F-E039651F5916}" type="datetime1">
              <a:rPr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5991-F4E2-9CFC-8F00-00E96274D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E156B-9220-FF7B-75C7-CA3FBC5F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102DCAD2-F7FD-0EF2-E785-2BA7BF66E9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953994"/>
              </p:ext>
            </p:extLst>
          </p:nvPr>
        </p:nvGraphicFramePr>
        <p:xfrm>
          <a:off x="5334000" y="762000"/>
          <a:ext cx="6168079" cy="5642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86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CE75-B414-AB4A-7AAA-E55B11A37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335" y="766051"/>
            <a:ext cx="4608040" cy="1946575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/>
              <a:t>Technique:</a:t>
            </a:r>
            <a:br>
              <a:rPr lang="en-US" sz="2400"/>
            </a:br>
            <a:r>
              <a:rPr lang="en-US" sz="2400"/>
              <a:t> Avoid power dynamic(struggle)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845440D-F4AF-F3C7-11D0-F3ED0E755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8C828-AC01-3078-FBC2-E28F7FD4BD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8216288-30D9-4CE1-8668-BD0D41DB74EC}" type="datetime1">
              <a:rPr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5785D-7B1C-C405-9311-70BD801AC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A1C20-F5B5-E7AE-FB56-54FC69EFE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A6CA8F32-BAF5-D79A-BC5B-C09C13D7CC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299508"/>
              </p:ext>
            </p:extLst>
          </p:nvPr>
        </p:nvGraphicFramePr>
        <p:xfrm>
          <a:off x="5334000" y="185352"/>
          <a:ext cx="6157782" cy="6476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05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A580A-5A95-E0CD-2DB9-22E2C4FC0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766052"/>
            <a:ext cx="3279689" cy="1864196"/>
          </a:xfrm>
        </p:spPr>
        <p:txBody>
          <a:bodyPr anchor="b">
            <a:normAutofit fontScale="90000"/>
          </a:bodyPr>
          <a:lstStyle/>
          <a:p>
            <a:r>
              <a:rPr lang="en-US" sz="2600"/>
              <a:t>Technique:' We care, we see you' behavior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7C59AC6-C1A2-6CE7-D337-35A3285A4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B0A86-6CA9-C780-1F43-70E0B43450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8D78F79-3FDD-444E-A1B8-0C15D990D451}" type="datetime1">
              <a:rPr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8E38A-0915-5354-65C2-76418132D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1F8CB-7576-F702-F621-F3F982843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CBBA140B-0EC4-BDB9-FB40-844AC95D41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5677846"/>
              </p:ext>
            </p:extLst>
          </p:nvPr>
        </p:nvGraphicFramePr>
        <p:xfrm>
          <a:off x="5334000" y="329514"/>
          <a:ext cx="5931241" cy="5714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893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BC56-9290-7734-1AF5-500C68A8E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876" y="858728"/>
            <a:ext cx="3928418" cy="1864196"/>
          </a:xfrm>
        </p:spPr>
        <p:txBody>
          <a:bodyPr anchor="b">
            <a:normAutofit/>
          </a:bodyPr>
          <a:lstStyle/>
          <a:p>
            <a:r>
              <a:rPr lang="en-US"/>
              <a:t>Technique: Know when to back up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8F58E8A-5A5D-94B2-AA75-6CACBBC8E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65D57-E0C5-E670-BD92-E0B132F2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C80962C-81B9-453D-8C10-DE6E41518F3C}" type="datetime1">
              <a:rPr lang="en-US"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BEED-53A7-A822-CFF9-976AEFED8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8843B-E956-6C41-00D6-D326ED7D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D4A96786-3517-4360-AB98-91AC6AF2A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564886"/>
              </p:ext>
            </p:extLst>
          </p:nvPr>
        </p:nvGraphicFramePr>
        <p:xfrm>
          <a:off x="5334000" y="329514"/>
          <a:ext cx="6147483" cy="6044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1352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F79D-D44A-5576-5B95-EB3DB1C4F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308" y="766051"/>
            <a:ext cx="4628634" cy="1256656"/>
          </a:xfrm>
        </p:spPr>
        <p:txBody>
          <a:bodyPr anchor="b">
            <a:normAutofit fontScale="90000"/>
          </a:bodyPr>
          <a:lstStyle/>
          <a:p>
            <a:r>
              <a:rPr lang="en-US"/>
              <a:t>Techniques: Training</a:t>
            </a:r>
            <a:br>
              <a:rPr lang="en-US"/>
            </a:br>
            <a:r>
              <a:rPr lang="en-US"/>
              <a:t>(refer to slide8)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3D70E6F-96F0-2F59-3A07-DA649BBD7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681FA-2191-1586-84CB-D6CF8583D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D6D8B42-2162-4A36-8FA8-7D252C3D4108}" type="datetime1">
              <a:rPr lang="en-US"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0CD78-EEE1-E026-FC97-093B76980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5EC70-85DE-D293-5F98-EBBA76AE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03DBFDA0-962E-4D91-067F-349FD1A5C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383688"/>
              </p:ext>
            </p:extLst>
          </p:nvPr>
        </p:nvGraphicFramePr>
        <p:xfrm>
          <a:off x="5334000" y="762000"/>
          <a:ext cx="5333999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4972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ED16-4511-B23E-B6DD-F3FA16191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>
            <a:normAutofit fontScale="90000"/>
          </a:bodyPr>
          <a:lstStyle/>
          <a:p>
            <a:r>
              <a:rPr lang="en-US"/>
              <a:t>Techniques: Training Links(intermediate)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941C4-5812-3B89-6EF4-D2D4A1CB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253A40B-7BA4-48FA-8674-C4379570F28B}" type="datetime1">
              <a:rPr/>
              <a:pPr>
                <a:spcAft>
                  <a:spcPts val="600"/>
                </a:spcAft>
              </a:pPr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70A9B-5A1B-3889-8F18-4798C7365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73021" y="1609893"/>
            <a:ext cx="2669427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84FDB-BFF7-51A3-77AE-A5B87514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2908" y="3219853"/>
            <a:ext cx="629653" cy="42983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96A61CA-0502-4EE4-9724-96EA822543E5}" type="slidenum">
              <a:rPr lang="en-US" dirty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6036EE6F-E255-3858-6BF2-AC16455BD0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273891"/>
              </p:ext>
            </p:extLst>
          </p:nvPr>
        </p:nvGraphicFramePr>
        <p:xfrm>
          <a:off x="1429566" y="2286000"/>
          <a:ext cx="9238434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6202800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PortalVTI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PortalVTI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Portal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E3A4BB4D-5227-4A6D-99D3-DBAB0FE4C68F}" vid="{BE515EFD-5A7A-4BFE-BE06-A21DB8499C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381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Calibri</vt:lpstr>
      <vt:lpstr>Trade Gothic Next Cond</vt:lpstr>
      <vt:lpstr>Trade Gothic Next Light</vt:lpstr>
      <vt:lpstr>PortalVTI</vt:lpstr>
      <vt:lpstr>Deescalating Confrontation </vt:lpstr>
      <vt:lpstr>Confrontation, Understanding the context, and the goal</vt:lpstr>
      <vt:lpstr>technique: Remain calm and non- threatening</vt:lpstr>
      <vt:lpstr>Technique:  Avoid power dynamic(struggle)</vt:lpstr>
      <vt:lpstr>Technique:' We care, we see you' behavior</vt:lpstr>
      <vt:lpstr>Technique: Know when to back up</vt:lpstr>
      <vt:lpstr>Techniques: Training (refer to slide8)</vt:lpstr>
      <vt:lpstr>Techniques: Training Links(intermediate)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Winegarden</dc:creator>
  <cp:lastModifiedBy>Pastor Winegarden</cp:lastModifiedBy>
  <cp:revision>3</cp:revision>
  <dcterms:created xsi:type="dcterms:W3CDTF">2025-09-10T15:39:04Z</dcterms:created>
  <dcterms:modified xsi:type="dcterms:W3CDTF">2025-10-14T15:59:02Z</dcterms:modified>
</cp:coreProperties>
</file>